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Century Gothic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g7XHwR4bzkYAykCEWSjo3yYSyR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CenturyGothic-bold.fntdata"/><Relationship Id="rId12" Type="http://schemas.openxmlformats.org/officeDocument/2006/relationships/font" Target="fonts/CenturyGothic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Gothic-boldItalic.fntdata"/><Relationship Id="rId14" Type="http://schemas.openxmlformats.org/officeDocument/2006/relationships/font" Target="fonts/CenturyGothic-italic.fntdata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0a34410b2_1_1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ga0a34410b2_1_1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119786ecf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a119786ecf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1" name="Google Shape;131;ga119786ecf_0_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b314c98a4c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b314c98a4c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b314c98a4c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b314c98a4c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b314c98a4c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b314c98a4c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b314c98a4c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b314c98a4c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b314c98a4c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b314c98a4c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b314c98a4c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b314c98a4c_0_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b314c98a4c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b314c98a4c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b314c98a4c_0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3"/>
          <p:cNvSpPr/>
          <p:nvPr/>
        </p:nvSpPr>
        <p:spPr>
          <a:xfrm>
            <a:off x="0" y="-3175"/>
            <a:ext cx="12192000" cy="5203825"/>
          </a:xfrm>
          <a:custGeom>
            <a:rect b="b" l="l" r="r" t="t"/>
            <a:pathLst>
              <a:path extrusionOk="0" h="3278" w="576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" name="Google Shape;17;p53"/>
          <p:cNvSpPr txBox="1"/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53"/>
          <p:cNvSpPr txBox="1"/>
          <p:nvPr>
            <p:ph idx="1" type="subTitle"/>
          </p:nvPr>
        </p:nvSpPr>
        <p:spPr>
          <a:xfrm>
            <a:off x="810001" y="5280847"/>
            <a:ext cx="10572000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53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3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3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2"/>
          <p:cNvSpPr txBox="1"/>
          <p:nvPr>
            <p:ph type="title"/>
          </p:nvPr>
        </p:nvSpPr>
        <p:spPr>
          <a:xfrm>
            <a:off x="814728" y="727522"/>
            <a:ext cx="4852988" cy="16171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2"/>
          <p:cNvSpPr/>
          <p:nvPr>
            <p:ph idx="2" type="pic"/>
          </p:nvPr>
        </p:nvSpPr>
        <p:spPr>
          <a:xfrm>
            <a:off x="6098117" y="0"/>
            <a:ext cx="6093883" cy="68580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3" name="Google Shape;83;p62"/>
          <p:cNvSpPr txBox="1"/>
          <p:nvPr>
            <p:ph idx="1" type="body"/>
          </p:nvPr>
        </p:nvSpPr>
        <p:spPr>
          <a:xfrm>
            <a:off x="814728" y="2344684"/>
            <a:ext cx="4852988" cy="35163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4" name="Google Shape;84;p62"/>
          <p:cNvSpPr txBox="1"/>
          <p:nvPr>
            <p:ph idx="10" type="dt"/>
          </p:nvPr>
        </p:nvSpPr>
        <p:spPr>
          <a:xfrm>
            <a:off x="3885810" y="6041362"/>
            <a:ext cx="976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62"/>
          <p:cNvSpPr txBox="1"/>
          <p:nvPr>
            <p:ph idx="11" type="ftr"/>
          </p:nvPr>
        </p:nvSpPr>
        <p:spPr>
          <a:xfrm>
            <a:off x="590396" y="6041362"/>
            <a:ext cx="32954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62"/>
          <p:cNvSpPr txBox="1"/>
          <p:nvPr>
            <p:ph idx="12" type="sldNum"/>
          </p:nvPr>
        </p:nvSpPr>
        <p:spPr>
          <a:xfrm>
            <a:off x="4862689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3"/>
          <p:cNvSpPr txBox="1"/>
          <p:nvPr>
            <p:ph type="title"/>
          </p:nvPr>
        </p:nvSpPr>
        <p:spPr>
          <a:xfrm>
            <a:off x="810000" y="4800600"/>
            <a:ext cx="10561418" cy="56673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63"/>
          <p:cNvSpPr/>
          <p:nvPr>
            <p:ph idx="2" type="pic"/>
          </p:nvPr>
        </p:nvSpPr>
        <p:spPr>
          <a:xfrm>
            <a:off x="0" y="0"/>
            <a:ext cx="12192000" cy="4800600"/>
          </a:xfrm>
          <a:prstGeom prst="rect">
            <a:avLst/>
          </a:prstGeom>
          <a:noFill/>
          <a:ln cap="rnd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0" name="Google Shape;90;p63"/>
          <p:cNvSpPr txBox="1"/>
          <p:nvPr>
            <p:ph idx="1" type="body"/>
          </p:nvPr>
        </p:nvSpPr>
        <p:spPr>
          <a:xfrm>
            <a:off x="810000" y="5367338"/>
            <a:ext cx="10561418" cy="4937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1" name="Google Shape;91;p63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63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63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4"/>
          <p:cNvSpPr/>
          <p:nvPr/>
        </p:nvSpPr>
        <p:spPr>
          <a:xfrm>
            <a:off x="1140884" y="2286585"/>
            <a:ext cx="4895115" cy="2503972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64"/>
          <p:cNvSpPr txBox="1"/>
          <p:nvPr>
            <p:ph type="title"/>
          </p:nvPr>
        </p:nvSpPr>
        <p:spPr>
          <a:xfrm>
            <a:off x="1357089" y="2435957"/>
            <a:ext cx="4382521" cy="200778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64"/>
          <p:cNvSpPr txBox="1"/>
          <p:nvPr>
            <p:ph idx="1" type="body"/>
          </p:nvPr>
        </p:nvSpPr>
        <p:spPr>
          <a:xfrm>
            <a:off x="6156000" y="2286000"/>
            <a:ext cx="4880300" cy="229552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98" name="Google Shape;98;p64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64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64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5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65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5"/>
          <p:cNvSpPr txBox="1"/>
          <p:nvPr>
            <p:ph idx="1" type="body"/>
          </p:nvPr>
        </p:nvSpPr>
        <p:spPr>
          <a:xfrm rot="5400000">
            <a:off x="4254444" y="-1260043"/>
            <a:ext cx="3674397" cy="1056328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05" name="Google Shape;105;p65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65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65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6"/>
          <p:cNvSpPr/>
          <p:nvPr/>
        </p:nvSpPr>
        <p:spPr>
          <a:xfrm>
            <a:off x="7669651" y="446089"/>
            <a:ext cx="4522349" cy="5414962"/>
          </a:xfrm>
          <a:custGeom>
            <a:rect b="b" l="l" r="r" t="t"/>
            <a:pathLst>
              <a:path extrusionOk="0" h="4320" w="2879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66"/>
          <p:cNvSpPr txBox="1"/>
          <p:nvPr>
            <p:ph type="title"/>
          </p:nvPr>
        </p:nvSpPr>
        <p:spPr>
          <a:xfrm rot="5400000">
            <a:off x="6863537" y="1906175"/>
            <a:ext cx="5134798" cy="249479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6"/>
          <p:cNvSpPr txBox="1"/>
          <p:nvPr>
            <p:ph idx="1" type="body"/>
          </p:nvPr>
        </p:nvSpPr>
        <p:spPr>
          <a:xfrm rot="5400000">
            <a:off x="1408290" y="-152200"/>
            <a:ext cx="5414962" cy="661154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12" name="Google Shape;112;p66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66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66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7"/>
          <p:cNvSpPr txBox="1"/>
          <p:nvPr>
            <p:ph type="title"/>
          </p:nvPr>
        </p:nvSpPr>
        <p:spPr>
          <a:xfrm>
            <a:off x="914400" y="152400"/>
            <a:ext cx="9160933" cy="1600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7"/>
          <p:cNvSpPr txBox="1"/>
          <p:nvPr>
            <p:ph idx="1" type="body"/>
          </p:nvPr>
        </p:nvSpPr>
        <p:spPr>
          <a:xfrm>
            <a:off x="914400" y="1828800"/>
            <a:ext cx="5029200" cy="3657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18" name="Google Shape;118;p67"/>
          <p:cNvSpPr txBox="1"/>
          <p:nvPr>
            <p:ph idx="2" type="body"/>
          </p:nvPr>
        </p:nvSpPr>
        <p:spPr>
          <a:xfrm>
            <a:off x="6146800" y="1828800"/>
            <a:ext cx="5029200" cy="3657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19" name="Google Shape;119;p67"/>
          <p:cNvSpPr txBox="1"/>
          <p:nvPr>
            <p:ph idx="10" type="dt"/>
          </p:nvPr>
        </p:nvSpPr>
        <p:spPr>
          <a:xfrm>
            <a:off x="18288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67"/>
          <p:cNvSpPr txBox="1"/>
          <p:nvPr>
            <p:ph idx="11" type="ftr"/>
          </p:nvPr>
        </p:nvSpPr>
        <p:spPr>
          <a:xfrm>
            <a:off x="4741333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67"/>
          <p:cNvSpPr txBox="1"/>
          <p:nvPr>
            <p:ph idx="12" type="sldNum"/>
          </p:nvPr>
        </p:nvSpPr>
        <p:spPr>
          <a:xfrm>
            <a:off x="8957733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5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" name="Google Shape;24;p55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5"/>
          <p:cNvSpPr txBox="1"/>
          <p:nvPr>
            <p:ph idx="1" type="body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26" name="Google Shape;26;p55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5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5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4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4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4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6"/>
          <p:cNvSpPr/>
          <p:nvPr/>
        </p:nvSpPr>
        <p:spPr>
          <a:xfrm>
            <a:off x="631697" y="1081456"/>
            <a:ext cx="6332416" cy="3239188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" name="Google Shape;35;p56"/>
          <p:cNvSpPr txBox="1"/>
          <p:nvPr>
            <p:ph type="title"/>
          </p:nvPr>
        </p:nvSpPr>
        <p:spPr>
          <a:xfrm>
            <a:off x="850985" y="1238502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200"/>
              <a:buFont typeface="Century Gothic"/>
              <a:buNone/>
              <a:defRPr b="1" sz="42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6"/>
          <p:cNvSpPr txBox="1"/>
          <p:nvPr>
            <p:ph idx="1" type="body"/>
          </p:nvPr>
        </p:nvSpPr>
        <p:spPr>
          <a:xfrm>
            <a:off x="853190" y="4443680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" name="Google Shape;37;p56"/>
          <p:cNvSpPr txBox="1"/>
          <p:nvPr>
            <p:ph idx="2" type="body"/>
          </p:nvPr>
        </p:nvSpPr>
        <p:spPr>
          <a:xfrm>
            <a:off x="7574642" y="1081456"/>
            <a:ext cx="3810001" cy="40754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38" name="Google Shape;38;p56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6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6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7"/>
          <p:cNvSpPr/>
          <p:nvPr/>
        </p:nvSpPr>
        <p:spPr>
          <a:xfrm>
            <a:off x="0" y="1"/>
            <a:ext cx="12192000" cy="5203825"/>
          </a:xfrm>
          <a:custGeom>
            <a:rect b="b" l="l" r="r" t="t"/>
            <a:pathLst>
              <a:path extrusionOk="0" h="3278" w="5760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" name="Google Shape;43;p57"/>
          <p:cNvSpPr txBox="1"/>
          <p:nvPr>
            <p:ph type="title"/>
          </p:nvPr>
        </p:nvSpPr>
        <p:spPr>
          <a:xfrm>
            <a:off x="810000" y="2951396"/>
            <a:ext cx="10561418" cy="146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  <a:defRPr b="1" sz="4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7"/>
          <p:cNvSpPr txBox="1"/>
          <p:nvPr>
            <p:ph idx="1" type="body"/>
          </p:nvPr>
        </p:nvSpPr>
        <p:spPr>
          <a:xfrm>
            <a:off x="810000" y="5281201"/>
            <a:ext cx="10561418" cy="43395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57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7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7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8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" name="Google Shape;50;p58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8"/>
          <p:cNvSpPr txBox="1"/>
          <p:nvPr>
            <p:ph idx="1" type="body"/>
          </p:nvPr>
        </p:nvSpPr>
        <p:spPr>
          <a:xfrm>
            <a:off x="818712" y="2222287"/>
            <a:ext cx="5185873" cy="36387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52" name="Google Shape;52;p58"/>
          <p:cNvSpPr txBox="1"/>
          <p:nvPr>
            <p:ph idx="2" type="body"/>
          </p:nvPr>
        </p:nvSpPr>
        <p:spPr>
          <a:xfrm>
            <a:off x="6187415" y="2222287"/>
            <a:ext cx="5194583" cy="363876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53" name="Google Shape;53;p58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8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8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9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59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9"/>
          <p:cNvSpPr txBox="1"/>
          <p:nvPr>
            <p:ph idx="1" type="body"/>
          </p:nvPr>
        </p:nvSpPr>
        <p:spPr>
          <a:xfrm>
            <a:off x="814728" y="2174875"/>
            <a:ext cx="5189857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0" sz="20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59"/>
          <p:cNvSpPr txBox="1"/>
          <p:nvPr>
            <p:ph idx="2" type="body"/>
          </p:nvPr>
        </p:nvSpPr>
        <p:spPr>
          <a:xfrm>
            <a:off x="814729" y="2751138"/>
            <a:ext cx="5189856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61" name="Google Shape;61;p59"/>
          <p:cNvSpPr txBox="1"/>
          <p:nvPr>
            <p:ph idx="3" type="body"/>
          </p:nvPr>
        </p:nvSpPr>
        <p:spPr>
          <a:xfrm>
            <a:off x="6187415" y="2174875"/>
            <a:ext cx="5194583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0" sz="20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59"/>
          <p:cNvSpPr txBox="1"/>
          <p:nvPr>
            <p:ph idx="4" type="body"/>
          </p:nvPr>
        </p:nvSpPr>
        <p:spPr>
          <a:xfrm>
            <a:off x="6187415" y="2751138"/>
            <a:ext cx="5194583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63" name="Google Shape;63;p59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9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59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0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60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60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0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0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1"/>
          <p:cNvSpPr/>
          <p:nvPr/>
        </p:nvSpPr>
        <p:spPr>
          <a:xfrm>
            <a:off x="1073151" y="446087"/>
            <a:ext cx="3547533" cy="1814651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61"/>
          <p:cNvSpPr txBox="1"/>
          <p:nvPr>
            <p:ph type="title"/>
          </p:nvPr>
        </p:nvSpPr>
        <p:spPr>
          <a:xfrm>
            <a:off x="1073151" y="446088"/>
            <a:ext cx="3547533" cy="161839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entury Gothic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61"/>
          <p:cNvSpPr txBox="1"/>
          <p:nvPr>
            <p:ph idx="1" type="body"/>
          </p:nvPr>
        </p:nvSpPr>
        <p:spPr>
          <a:xfrm>
            <a:off x="4855633" y="446088"/>
            <a:ext cx="6252633" cy="54149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76" name="Google Shape;76;p61"/>
          <p:cNvSpPr txBox="1"/>
          <p:nvPr>
            <p:ph idx="2" type="body"/>
          </p:nvPr>
        </p:nvSpPr>
        <p:spPr>
          <a:xfrm>
            <a:off x="1073151" y="2260738"/>
            <a:ext cx="3547533" cy="36003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7" name="Google Shape;77;p61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61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61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2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b="1" i="0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52"/>
          <p:cNvSpPr txBox="1"/>
          <p:nvPr>
            <p:ph idx="1" type="body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🞆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52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52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52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KG6ILNOiMgM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0a34410b2_1_117"/>
          <p:cNvSpPr txBox="1"/>
          <p:nvPr>
            <p:ph type="ctrTitle"/>
          </p:nvPr>
        </p:nvSpPr>
        <p:spPr>
          <a:xfrm>
            <a:off x="810000" y="-9"/>
            <a:ext cx="10572000" cy="2971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000"/>
              <a:buFont typeface="Comic Sans MS"/>
              <a:buNone/>
            </a:pPr>
            <a:r>
              <a:rPr i="1" lang="en-GB" sz="6000" u="sng">
                <a:latin typeface="Comic Sans MS"/>
                <a:ea typeface="Comic Sans MS"/>
                <a:cs typeface="Comic Sans MS"/>
                <a:sym typeface="Comic Sans MS"/>
              </a:rPr>
              <a:t>I can understand thousandths </a:t>
            </a:r>
            <a:endParaRPr sz="19900"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7" name="Google Shape;127;ga0a34410b2_1_117"/>
          <p:cNvSpPr txBox="1"/>
          <p:nvPr>
            <p:ph idx="1" type="subTitle"/>
          </p:nvPr>
        </p:nvSpPr>
        <p:spPr>
          <a:xfrm>
            <a:off x="810001" y="5280847"/>
            <a:ext cx="10572000" cy="1102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-GB" sz="4800"/>
              <a:t>05.01.21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119786ecf_0_43"/>
          <p:cNvSpPr txBox="1"/>
          <p:nvPr>
            <p:ph type="title"/>
          </p:nvPr>
        </p:nvSpPr>
        <p:spPr>
          <a:xfrm>
            <a:off x="810000" y="607913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GB" sz="3100" u="sng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https://www.youtube.com/watch?v=KG6ILNOiMgM</a:t>
            </a:r>
            <a:r>
              <a:rPr b="0" lang="en-GB" sz="3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6300"/>
          </a:p>
        </p:txBody>
      </p:sp>
      <p:sp>
        <p:nvSpPr>
          <p:cNvPr id="134" name="Google Shape;134;ga119786ecf_0_43"/>
          <p:cNvSpPr txBox="1"/>
          <p:nvPr/>
        </p:nvSpPr>
        <p:spPr>
          <a:xfrm>
            <a:off x="174125" y="2208300"/>
            <a:ext cx="4313100" cy="3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135;ga119786ecf_0_43"/>
          <p:cNvSpPr txBox="1"/>
          <p:nvPr/>
        </p:nvSpPr>
        <p:spPr>
          <a:xfrm>
            <a:off x="5103325" y="21833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ga119786ecf_0_43"/>
          <p:cNvPicPr preferRelativeResize="0"/>
          <p:nvPr/>
        </p:nvPicPr>
        <p:blipFill rotWithShape="1">
          <a:blip r:embed="rId4">
            <a:alphaModFix/>
          </a:blip>
          <a:srcRect b="32457" l="17393" r="52999" t="40788"/>
          <a:stretch/>
        </p:blipFill>
        <p:spPr>
          <a:xfrm>
            <a:off x="315825" y="2631900"/>
            <a:ext cx="6420202" cy="326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a119786ecf_0_43"/>
          <p:cNvPicPr preferRelativeResize="0"/>
          <p:nvPr/>
        </p:nvPicPr>
        <p:blipFill rotWithShape="1">
          <a:blip r:embed="rId5">
            <a:alphaModFix/>
          </a:blip>
          <a:srcRect b="33799" l="27287" r="44379" t="42887"/>
          <a:stretch/>
        </p:blipFill>
        <p:spPr>
          <a:xfrm>
            <a:off x="7571849" y="3280863"/>
            <a:ext cx="3454075" cy="159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gb314c98a4c_0_6"/>
          <p:cNvPicPr preferRelativeResize="0"/>
          <p:nvPr/>
        </p:nvPicPr>
        <p:blipFill rotWithShape="1">
          <a:blip r:embed="rId3">
            <a:alphaModFix/>
          </a:blip>
          <a:srcRect b="54002" l="48234" r="16739" t="24960"/>
          <a:stretch/>
        </p:blipFill>
        <p:spPr>
          <a:xfrm>
            <a:off x="401825" y="1197300"/>
            <a:ext cx="11198650" cy="378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gb314c98a4c_0_14"/>
          <p:cNvPicPr preferRelativeResize="0"/>
          <p:nvPr/>
        </p:nvPicPr>
        <p:blipFill rotWithShape="1">
          <a:blip r:embed="rId3">
            <a:alphaModFix/>
          </a:blip>
          <a:srcRect b="35445" l="48021" r="16900" t="46120"/>
          <a:stretch/>
        </p:blipFill>
        <p:spPr>
          <a:xfrm>
            <a:off x="272925" y="1229925"/>
            <a:ext cx="11466050" cy="33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b314c98a4c_0_21"/>
          <p:cNvSpPr txBox="1"/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b314c98a4c_0_21"/>
          <p:cNvSpPr txBox="1"/>
          <p:nvPr>
            <p:ph idx="1" type="body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gb314c98a4c_0_21"/>
          <p:cNvPicPr preferRelativeResize="0"/>
          <p:nvPr/>
        </p:nvPicPr>
        <p:blipFill rotWithShape="1">
          <a:blip r:embed="rId3">
            <a:alphaModFix/>
          </a:blip>
          <a:srcRect b="17918" l="48021" r="17147" t="64696"/>
          <a:stretch/>
        </p:blipFill>
        <p:spPr>
          <a:xfrm>
            <a:off x="326500" y="1634125"/>
            <a:ext cx="11300750" cy="317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b314c98a4c_0_37"/>
          <p:cNvSpPr txBox="1"/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b314c98a4c_0_37"/>
          <p:cNvSpPr txBox="1"/>
          <p:nvPr>
            <p:ph idx="1" type="body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gb314c98a4c_0_37"/>
          <p:cNvPicPr preferRelativeResize="0"/>
          <p:nvPr/>
        </p:nvPicPr>
        <p:blipFill rotWithShape="1">
          <a:blip r:embed="rId3">
            <a:alphaModFix/>
          </a:blip>
          <a:srcRect b="9963" l="18567" r="18811" t="15626"/>
          <a:stretch/>
        </p:blipFill>
        <p:spPr>
          <a:xfrm>
            <a:off x="1272475" y="299875"/>
            <a:ext cx="9362774" cy="6258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b314c98a4c_0_28"/>
          <p:cNvSpPr txBox="1"/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b314c98a4c_0_28"/>
          <p:cNvSpPr txBox="1"/>
          <p:nvPr>
            <p:ph idx="1" type="body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gb314c98a4c_0_28"/>
          <p:cNvPicPr preferRelativeResize="0"/>
          <p:nvPr/>
        </p:nvPicPr>
        <p:blipFill rotWithShape="1">
          <a:blip r:embed="rId3">
            <a:alphaModFix/>
          </a:blip>
          <a:srcRect b="25494" l="50261" r="28535" t="26824"/>
          <a:stretch/>
        </p:blipFill>
        <p:spPr>
          <a:xfrm>
            <a:off x="2089575" y="267900"/>
            <a:ext cx="4728250" cy="598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b314c98a4c_0_28"/>
          <p:cNvPicPr preferRelativeResize="0"/>
          <p:nvPr/>
        </p:nvPicPr>
        <p:blipFill rotWithShape="1">
          <a:blip r:embed="rId3">
            <a:alphaModFix/>
          </a:blip>
          <a:srcRect b="21874" l="71561" r="18228" t="26142"/>
          <a:stretch/>
        </p:blipFill>
        <p:spPr>
          <a:xfrm>
            <a:off x="7487550" y="167438"/>
            <a:ext cx="2277075" cy="652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Quotable">
  <a:themeElements>
    <a:clrScheme name="Quotable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2020-10-04T11:05:28Z</dcterms:created>
  <dc:creator>Frankie O'Reilly</dc:creator>
</cp:coreProperties>
</file>