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in0N1fXbr3Cf5mR66zVfXwpOfSw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b54cdf45d2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b54cdf45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b54cdf45d2_0_1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b54cdf45d2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b54cdf45d2_0_1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b54cdf45d2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6" name="Google Shape;156;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4" name="Google Shape;164;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3" name="Google Shape;173;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2" name="Google Shape;182;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0" name="Google Shape;190;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7" name="Google Shape;207;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5" name="Google Shape;215;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b54cdf45d2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b54cdf45d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3" name="Google Shape;223;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2" name="Google Shape;232;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1" name="Google Shape;241;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8" name="Google Shape;248;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6" name="Google Shape;256;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5" name="Google Shape;265;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4" name="Google Shape;274;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4dba94f69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gb4dba94f6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aadd1763cf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gaadd1763c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b54438ed4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b54438ed4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b54cdf45d2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b54cdf45d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b54cdf45d2_0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b54cdf45d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b54cdf45d2_0_10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b54cdf45d2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b54cdf45d2_0_1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b54cdf45d2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gb54438ed4d_0_51"/>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gb54438ed4d_0_51"/>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0" name="Google Shape;20;gb54438ed4d_0_51"/>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gb54cdf45d2_0_0"/>
          <p:cNvSpPr txBox="1">
            <a:spLocks noGrp="1"/>
          </p:cNvSpPr>
          <p:nvPr>
            <p:ph type="title"/>
          </p:nvPr>
        </p:nvSpPr>
        <p:spPr>
          <a:xfrm>
            <a:off x="838200" y="135150"/>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sz="3400">
                <a:latin typeface="Comic Sans MS"/>
                <a:ea typeface="Comic Sans MS"/>
                <a:cs typeface="Comic Sans MS"/>
                <a:sym typeface="Comic Sans MS"/>
              </a:rPr>
              <a:t>Friday 15th January</a:t>
            </a:r>
            <a:endParaRPr sz="3400">
              <a:latin typeface="Comic Sans MS"/>
              <a:ea typeface="Comic Sans MS"/>
              <a:cs typeface="Comic Sans MS"/>
              <a:sym typeface="Comic Sans MS"/>
            </a:endParaRPr>
          </a:p>
        </p:txBody>
      </p:sp>
      <p:sp>
        <p:nvSpPr>
          <p:cNvPr id="89" name="Google Shape;89;gb54cdf45d2_0_0"/>
          <p:cNvSpPr txBox="1">
            <a:spLocks noGrp="1"/>
          </p:cNvSpPr>
          <p:nvPr>
            <p:ph type="body" idx="1"/>
          </p:nvPr>
        </p:nvSpPr>
        <p:spPr>
          <a:xfrm>
            <a:off x="838200" y="1079400"/>
            <a:ext cx="10515600" cy="5299200"/>
          </a:xfrm>
          <a:prstGeom prst="rect">
            <a:avLst/>
          </a:prstGeom>
          <a:solidFill>
            <a:srgbClr val="FF9900"/>
          </a:solidFill>
        </p:spPr>
        <p:txBody>
          <a:bodyPr spcFirstLastPara="1" wrap="square" lIns="91425" tIns="45700" rIns="91425" bIns="45700" anchor="t" anchorCtr="0">
            <a:noAutofit/>
          </a:bodyPr>
          <a:lstStyle/>
          <a:p>
            <a:pPr marL="0" lvl="0" indent="0" algn="l" rtl="0">
              <a:spcBef>
                <a:spcPts val="1000"/>
              </a:spcBef>
              <a:spcAft>
                <a:spcPts val="0"/>
              </a:spcAft>
              <a:buNone/>
            </a:pPr>
            <a:r>
              <a:rPr lang="en-GB">
                <a:latin typeface="Comic Sans MS"/>
                <a:ea typeface="Comic Sans MS"/>
                <a:cs typeface="Comic Sans MS"/>
                <a:sym typeface="Comic Sans MS"/>
              </a:rPr>
              <a:t>Good morning, </a:t>
            </a:r>
            <a:endParaRPr>
              <a:latin typeface="Comic Sans MS"/>
              <a:ea typeface="Comic Sans MS"/>
              <a:cs typeface="Comic Sans MS"/>
              <a:sym typeface="Comic Sans MS"/>
            </a:endParaRPr>
          </a:p>
          <a:p>
            <a:pPr marL="0" lvl="0" indent="0" algn="l" rtl="0">
              <a:spcBef>
                <a:spcPts val="1000"/>
              </a:spcBef>
              <a:spcAft>
                <a:spcPts val="0"/>
              </a:spcAft>
              <a:buNone/>
            </a:pPr>
            <a:endParaRPr>
              <a:latin typeface="Comic Sans MS"/>
              <a:ea typeface="Comic Sans MS"/>
              <a:cs typeface="Comic Sans MS"/>
              <a:sym typeface="Comic Sans MS"/>
            </a:endParaRPr>
          </a:p>
          <a:p>
            <a:pPr marL="0" lvl="0" indent="0" algn="l" rtl="0">
              <a:spcBef>
                <a:spcPts val="1000"/>
              </a:spcBef>
              <a:spcAft>
                <a:spcPts val="0"/>
              </a:spcAft>
              <a:buNone/>
            </a:pPr>
            <a:r>
              <a:rPr lang="en-GB">
                <a:latin typeface="Comic Sans MS"/>
                <a:ea typeface="Comic Sans MS"/>
                <a:cs typeface="Comic Sans MS"/>
                <a:sym typeface="Comic Sans MS"/>
              </a:rPr>
              <a:t>It’s Friday so that can only mean one thing… spelling test!!</a:t>
            </a:r>
            <a:endParaRPr>
              <a:latin typeface="Comic Sans MS"/>
              <a:ea typeface="Comic Sans MS"/>
              <a:cs typeface="Comic Sans MS"/>
              <a:sym typeface="Comic Sans MS"/>
            </a:endParaRPr>
          </a:p>
          <a:p>
            <a:pPr marL="0" lvl="0" indent="0" algn="l" rtl="0">
              <a:spcBef>
                <a:spcPts val="1000"/>
              </a:spcBef>
              <a:spcAft>
                <a:spcPts val="0"/>
              </a:spcAft>
              <a:buNone/>
            </a:pPr>
            <a:endParaRPr>
              <a:latin typeface="Comic Sans MS"/>
              <a:ea typeface="Comic Sans MS"/>
              <a:cs typeface="Comic Sans MS"/>
              <a:sym typeface="Comic Sans MS"/>
            </a:endParaRPr>
          </a:p>
          <a:p>
            <a:pPr marL="0" lvl="0" indent="0" algn="l" rtl="0">
              <a:spcBef>
                <a:spcPts val="1000"/>
              </a:spcBef>
              <a:spcAft>
                <a:spcPts val="0"/>
              </a:spcAft>
              <a:buNone/>
            </a:pPr>
            <a:r>
              <a:rPr lang="en-GB">
                <a:latin typeface="Comic Sans MS"/>
                <a:ea typeface="Comic Sans MS"/>
                <a:cs typeface="Comic Sans MS"/>
                <a:sym typeface="Comic Sans MS"/>
              </a:rPr>
              <a:t>Take a moment to practise, maybe try bubble or rainbow writing and then ask someone in your family to test you. Your spellings are on the next slide if you don’t already have them. </a:t>
            </a:r>
            <a:endParaRPr>
              <a:latin typeface="Comic Sans MS"/>
              <a:ea typeface="Comic Sans MS"/>
              <a:cs typeface="Comic Sans MS"/>
              <a:sym typeface="Comic Sans MS"/>
            </a:endParaRPr>
          </a:p>
          <a:p>
            <a:pPr marL="0" lvl="0" indent="0" algn="l" rtl="0">
              <a:spcBef>
                <a:spcPts val="1000"/>
              </a:spcBef>
              <a:spcAft>
                <a:spcPts val="0"/>
              </a:spcAft>
              <a:buNone/>
            </a:pPr>
            <a:r>
              <a:rPr lang="en-GB">
                <a:latin typeface="Comic Sans MS"/>
                <a:ea typeface="Comic Sans MS"/>
                <a:cs typeface="Comic Sans MS"/>
                <a:sym typeface="Comic Sans MS"/>
              </a:rPr>
              <a:t>I would love to hear how you get on so please email me your result.</a:t>
            </a:r>
            <a:endParaRPr>
              <a:latin typeface="Comic Sans MS"/>
              <a:ea typeface="Comic Sans MS"/>
              <a:cs typeface="Comic Sans MS"/>
              <a:sym typeface="Comic Sans MS"/>
            </a:endParaRPr>
          </a:p>
          <a:p>
            <a:pPr marL="0" lvl="0" indent="0" algn="l" rtl="0">
              <a:spcBef>
                <a:spcPts val="1000"/>
              </a:spcBef>
              <a:spcAft>
                <a:spcPts val="0"/>
              </a:spcAft>
              <a:buNone/>
            </a:pPr>
            <a:endParaRPr sz="2200">
              <a:latin typeface="Comic Sans MS"/>
              <a:ea typeface="Comic Sans MS"/>
              <a:cs typeface="Comic Sans MS"/>
              <a:sym typeface="Comic Sans MS"/>
            </a:endParaRPr>
          </a:p>
          <a:p>
            <a:pPr marL="0" lvl="0" indent="0" algn="l" rtl="0">
              <a:spcBef>
                <a:spcPts val="1000"/>
              </a:spcBef>
              <a:spcAft>
                <a:spcPts val="0"/>
              </a:spcAft>
              <a:buNone/>
            </a:pPr>
            <a:r>
              <a:rPr lang="en-GB">
                <a:latin typeface="Comic Sans MS"/>
                <a:ea typeface="Comic Sans MS"/>
                <a:cs typeface="Comic Sans MS"/>
                <a:sym typeface="Comic Sans MS"/>
              </a:rPr>
              <a:t>Good luck!!</a:t>
            </a:r>
            <a:endParaRPr>
              <a:latin typeface="Comic Sans MS"/>
              <a:ea typeface="Comic Sans MS"/>
              <a:cs typeface="Comic Sans MS"/>
              <a:sym typeface="Comic Sans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145"/>
        <p:cNvGrpSpPr/>
        <p:nvPr/>
      </p:nvGrpSpPr>
      <p:grpSpPr>
        <a:xfrm>
          <a:off x="0" y="0"/>
          <a:ext cx="0" cy="0"/>
          <a:chOff x="0" y="0"/>
          <a:chExt cx="0" cy="0"/>
        </a:xfrm>
      </p:grpSpPr>
      <p:sp>
        <p:nvSpPr>
          <p:cNvPr id="146" name="Google Shape;146;gb54cdf45d2_0_120"/>
          <p:cNvSpPr txBox="1"/>
          <p:nvPr/>
        </p:nvSpPr>
        <p:spPr>
          <a:xfrm>
            <a:off x="773975" y="398625"/>
            <a:ext cx="4641600" cy="92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700">
                <a:latin typeface="Comic Sans MS"/>
                <a:ea typeface="Comic Sans MS"/>
                <a:cs typeface="Comic Sans MS"/>
                <a:sym typeface="Comic Sans MS"/>
              </a:rPr>
              <a:t>Question 5</a:t>
            </a:r>
            <a:endParaRPr sz="2700">
              <a:latin typeface="Comic Sans MS"/>
              <a:ea typeface="Comic Sans MS"/>
              <a:cs typeface="Comic Sans MS"/>
              <a:sym typeface="Comic Sans MS"/>
            </a:endParaRPr>
          </a:p>
        </p:txBody>
      </p:sp>
      <p:pic>
        <p:nvPicPr>
          <p:cNvPr id="147" name="Google Shape;147;gb54cdf45d2_0_120"/>
          <p:cNvPicPr preferRelativeResize="0"/>
          <p:nvPr/>
        </p:nvPicPr>
        <p:blipFill rotWithShape="1">
          <a:blip r:embed="rId3">
            <a:alphaModFix/>
          </a:blip>
          <a:srcRect l="20824" t="41423" r="21459" b="25023"/>
          <a:stretch/>
        </p:blipFill>
        <p:spPr>
          <a:xfrm>
            <a:off x="1024900" y="1318725"/>
            <a:ext cx="9910651" cy="45579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151"/>
        <p:cNvGrpSpPr/>
        <p:nvPr/>
      </p:nvGrpSpPr>
      <p:grpSpPr>
        <a:xfrm>
          <a:off x="0" y="0"/>
          <a:ext cx="0" cy="0"/>
          <a:chOff x="0" y="0"/>
          <a:chExt cx="0" cy="0"/>
        </a:xfrm>
      </p:grpSpPr>
      <p:sp>
        <p:nvSpPr>
          <p:cNvPr id="152" name="Google Shape;152;gb54cdf45d2_0_126"/>
          <p:cNvSpPr txBox="1"/>
          <p:nvPr/>
        </p:nvSpPr>
        <p:spPr>
          <a:xfrm>
            <a:off x="773975" y="398625"/>
            <a:ext cx="4641600" cy="92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700">
                <a:latin typeface="Comic Sans MS"/>
                <a:ea typeface="Comic Sans MS"/>
                <a:cs typeface="Comic Sans MS"/>
                <a:sym typeface="Comic Sans MS"/>
              </a:rPr>
              <a:t>Question 6</a:t>
            </a:r>
            <a:endParaRPr sz="2700">
              <a:latin typeface="Comic Sans MS"/>
              <a:ea typeface="Comic Sans MS"/>
              <a:cs typeface="Comic Sans MS"/>
              <a:sym typeface="Comic Sans MS"/>
            </a:endParaRPr>
          </a:p>
        </p:txBody>
      </p:sp>
      <p:pic>
        <p:nvPicPr>
          <p:cNvPr id="153" name="Google Shape;153;gb54cdf45d2_0_126"/>
          <p:cNvPicPr preferRelativeResize="0"/>
          <p:nvPr/>
        </p:nvPicPr>
        <p:blipFill rotWithShape="1">
          <a:blip r:embed="rId3">
            <a:alphaModFix/>
          </a:blip>
          <a:srcRect l="20376" t="20256" r="36056" b="29813"/>
          <a:stretch/>
        </p:blipFill>
        <p:spPr>
          <a:xfrm>
            <a:off x="1610325" y="972300"/>
            <a:ext cx="9513374" cy="54522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7"/>
        <p:cNvGrpSpPr/>
        <p:nvPr/>
      </p:nvGrpSpPr>
      <p:grpSpPr>
        <a:xfrm>
          <a:off x="0" y="0"/>
          <a:ext cx="0" cy="0"/>
          <a:chOff x="0" y="0"/>
          <a:chExt cx="0" cy="0"/>
        </a:xfrm>
      </p:grpSpPr>
      <p:sp>
        <p:nvSpPr>
          <p:cNvPr id="158" name="Google Shape;158;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p1"/>
          <p:cNvSpPr txBox="1">
            <a:spLocks noGrp="1"/>
          </p:cNvSpPr>
          <p:nvPr>
            <p:ph type="subTitle" idx="1"/>
          </p:nvPr>
        </p:nvSpPr>
        <p:spPr>
          <a:xfrm>
            <a:off x="7848600" y="1987673"/>
            <a:ext cx="3977700" cy="4093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r>
              <a:rPr lang="en-GB" sz="3300">
                <a:latin typeface="Comic Sans MS"/>
                <a:ea typeface="Comic Sans MS"/>
                <a:cs typeface="Comic Sans MS"/>
                <a:sym typeface="Comic Sans MS"/>
              </a:rPr>
              <a:t>Read: on this powerpoint or print out the sheet if you can.</a:t>
            </a:r>
            <a:endParaRPr sz="3300">
              <a:latin typeface="Comic Sans MS"/>
              <a:ea typeface="Comic Sans MS"/>
              <a:cs typeface="Comic Sans MS"/>
              <a:sym typeface="Comic Sans MS"/>
            </a:endParaRPr>
          </a:p>
          <a:p>
            <a:pPr marL="0" lvl="0" indent="0" algn="l" rtl="0">
              <a:lnSpc>
                <a:spcPct val="90000"/>
              </a:lnSpc>
              <a:spcBef>
                <a:spcPts val="1000"/>
              </a:spcBef>
              <a:spcAft>
                <a:spcPts val="0"/>
              </a:spcAft>
              <a:buClr>
                <a:schemeClr val="dk1"/>
              </a:buClr>
              <a:buSzPts val="2000"/>
              <a:buNone/>
            </a:pPr>
            <a:endParaRPr sz="2000"/>
          </a:p>
        </p:txBody>
      </p:sp>
      <p:pic>
        <p:nvPicPr>
          <p:cNvPr id="160" name="Google Shape;160;p1"/>
          <p:cNvPicPr preferRelativeResize="0"/>
          <p:nvPr/>
        </p:nvPicPr>
        <p:blipFill rotWithShape="1">
          <a:blip r:embed="rId3">
            <a:alphaModFix/>
          </a:blip>
          <a:srcRect r="2" b="14314"/>
          <a:stretch/>
        </p:blipFill>
        <p:spPr>
          <a:xfrm>
            <a:off x="20" y="10"/>
            <a:ext cx="7443196" cy="6857990"/>
          </a:xfrm>
          <a:prstGeom prst="rect">
            <a:avLst/>
          </a:prstGeom>
          <a:noFill/>
          <a:ln>
            <a:noFill/>
          </a:ln>
        </p:spPr>
      </p:pic>
      <p:sp>
        <p:nvSpPr>
          <p:cNvPr id="161" name="Google Shape;161;p1"/>
          <p:cNvSpPr/>
          <p:nvPr/>
        </p:nvSpPr>
        <p:spPr>
          <a:xfrm>
            <a:off x="7851648" y="4546920"/>
            <a:ext cx="39776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
        <p:cNvGrpSpPr/>
        <p:nvPr/>
      </p:nvGrpSpPr>
      <p:grpSpPr>
        <a:xfrm>
          <a:off x="0" y="0"/>
          <a:ext cx="0" cy="0"/>
          <a:chOff x="0" y="0"/>
          <a:chExt cx="0" cy="0"/>
        </a:xfrm>
      </p:grpSpPr>
      <p:sp>
        <p:nvSpPr>
          <p:cNvPr id="166" name="Google Shape;166;p2"/>
          <p:cNvSpPr/>
          <p:nvPr/>
        </p:nvSpPr>
        <p:spPr>
          <a:xfrm>
            <a:off x="0" y="0"/>
            <a:ext cx="12192000" cy="6858000"/>
          </a:xfrm>
          <a:prstGeom prst="rect">
            <a:avLst/>
          </a:prstGeom>
          <a:solidFill>
            <a:srgbClr val="5352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7" name="Google Shape;167;p2"/>
          <p:cNvSpPr/>
          <p:nvPr/>
        </p:nvSpPr>
        <p:spPr>
          <a:xfrm>
            <a:off x="6256866" y="480060"/>
            <a:ext cx="5458122"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8" name="Google Shape;168;p2"/>
          <p:cNvPicPr preferRelativeResize="0"/>
          <p:nvPr/>
        </p:nvPicPr>
        <p:blipFill rotWithShape="1">
          <a:blip r:embed="rId3">
            <a:alphaModFix/>
          </a:blip>
          <a:srcRect/>
          <a:stretch/>
        </p:blipFill>
        <p:spPr>
          <a:xfrm>
            <a:off x="6736610" y="643467"/>
            <a:ext cx="4498634" cy="5571066"/>
          </a:xfrm>
          <a:prstGeom prst="rect">
            <a:avLst/>
          </a:prstGeom>
          <a:noFill/>
          <a:ln>
            <a:noFill/>
          </a:ln>
        </p:spPr>
      </p:pic>
      <p:sp>
        <p:nvSpPr>
          <p:cNvPr id="169" name="Google Shape;169;p2"/>
          <p:cNvSpPr/>
          <p:nvPr/>
        </p:nvSpPr>
        <p:spPr>
          <a:xfrm>
            <a:off x="477012" y="480060"/>
            <a:ext cx="5458121"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0" name="Google Shape;170;p2"/>
          <p:cNvPicPr preferRelativeResize="0"/>
          <p:nvPr/>
        </p:nvPicPr>
        <p:blipFill rotWithShape="1">
          <a:blip r:embed="rId4">
            <a:alphaModFix/>
          </a:blip>
          <a:srcRect/>
          <a:stretch/>
        </p:blipFill>
        <p:spPr>
          <a:xfrm>
            <a:off x="894080" y="643467"/>
            <a:ext cx="4623983" cy="557106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
        <p:cNvGrpSpPr/>
        <p:nvPr/>
      </p:nvGrpSpPr>
      <p:grpSpPr>
        <a:xfrm>
          <a:off x="0" y="0"/>
          <a:ext cx="0" cy="0"/>
          <a:chOff x="0" y="0"/>
          <a:chExt cx="0" cy="0"/>
        </a:xfrm>
      </p:grpSpPr>
      <p:sp>
        <p:nvSpPr>
          <p:cNvPr id="175" name="Google Shape;175;p3"/>
          <p:cNvSpPr/>
          <p:nvPr/>
        </p:nvSpPr>
        <p:spPr>
          <a:xfrm>
            <a:off x="0" y="0"/>
            <a:ext cx="12192000" cy="6858000"/>
          </a:xfrm>
          <a:prstGeom prst="rect">
            <a:avLst/>
          </a:prstGeom>
          <a:solidFill>
            <a:srgbClr val="4E4E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6" name="Google Shape;176;p3"/>
          <p:cNvSpPr/>
          <p:nvPr/>
        </p:nvSpPr>
        <p:spPr>
          <a:xfrm>
            <a:off x="6256866" y="480060"/>
            <a:ext cx="5458122"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7" name="Google Shape;177;p3"/>
          <p:cNvPicPr preferRelativeResize="0"/>
          <p:nvPr/>
        </p:nvPicPr>
        <p:blipFill rotWithShape="1">
          <a:blip r:embed="rId3">
            <a:alphaModFix/>
          </a:blip>
          <a:srcRect r="-1" b="3615"/>
          <a:stretch/>
        </p:blipFill>
        <p:spPr>
          <a:xfrm>
            <a:off x="6421035" y="643467"/>
            <a:ext cx="5129784" cy="5571066"/>
          </a:xfrm>
          <a:prstGeom prst="rect">
            <a:avLst/>
          </a:prstGeom>
          <a:noFill/>
          <a:ln>
            <a:noFill/>
          </a:ln>
        </p:spPr>
      </p:pic>
      <p:sp>
        <p:nvSpPr>
          <p:cNvPr id="178" name="Google Shape;178;p3"/>
          <p:cNvSpPr/>
          <p:nvPr/>
        </p:nvSpPr>
        <p:spPr>
          <a:xfrm>
            <a:off x="477012" y="480060"/>
            <a:ext cx="5458121"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9" name="Google Shape;179;p3"/>
          <p:cNvPicPr preferRelativeResize="0"/>
          <p:nvPr/>
        </p:nvPicPr>
        <p:blipFill rotWithShape="1">
          <a:blip r:embed="rId4">
            <a:alphaModFix/>
          </a:blip>
          <a:srcRect t="1178" r="2" b="8140"/>
          <a:stretch/>
        </p:blipFill>
        <p:spPr>
          <a:xfrm>
            <a:off x="641180" y="643467"/>
            <a:ext cx="5129784" cy="557106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3"/>
        <p:cNvGrpSpPr/>
        <p:nvPr/>
      </p:nvGrpSpPr>
      <p:grpSpPr>
        <a:xfrm>
          <a:off x="0" y="0"/>
          <a:ext cx="0" cy="0"/>
          <a:chOff x="0" y="0"/>
          <a:chExt cx="0" cy="0"/>
        </a:xfrm>
      </p:grpSpPr>
      <p:sp>
        <p:nvSpPr>
          <p:cNvPr id="184" name="Google Shape;184;p4"/>
          <p:cNvSpPr/>
          <p:nvPr/>
        </p:nvSpPr>
        <p:spPr>
          <a:xfrm>
            <a:off x="0" y="0"/>
            <a:ext cx="12192000" cy="68580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 name="Google Shape;185;p4"/>
          <p:cNvSpPr/>
          <p:nvPr/>
        </p:nvSpPr>
        <p:spPr>
          <a:xfrm>
            <a:off x="477012" y="480060"/>
            <a:ext cx="11237976" cy="5897880"/>
          </a:xfrm>
          <a:prstGeom prst="rect">
            <a:avLst/>
          </a:prstGeom>
          <a:no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6" name="Google Shape;186;p4"/>
          <p:cNvPicPr preferRelativeResize="0"/>
          <p:nvPr/>
        </p:nvPicPr>
        <p:blipFill rotWithShape="1">
          <a:blip r:embed="rId3">
            <a:alphaModFix/>
          </a:blip>
          <a:srcRect t="7046" r="1" b="2473"/>
          <a:stretch/>
        </p:blipFill>
        <p:spPr>
          <a:xfrm>
            <a:off x="643467" y="643467"/>
            <a:ext cx="5372099" cy="5571066"/>
          </a:xfrm>
          <a:prstGeom prst="rect">
            <a:avLst/>
          </a:prstGeom>
          <a:noFill/>
          <a:ln>
            <a:noFill/>
          </a:ln>
        </p:spPr>
      </p:pic>
      <p:pic>
        <p:nvPicPr>
          <p:cNvPr id="187" name="Google Shape;187;p4"/>
          <p:cNvPicPr preferRelativeResize="0"/>
          <p:nvPr/>
        </p:nvPicPr>
        <p:blipFill rotWithShape="1">
          <a:blip r:embed="rId4">
            <a:alphaModFix/>
          </a:blip>
          <a:srcRect t="594" b="9180"/>
          <a:stretch/>
        </p:blipFill>
        <p:spPr>
          <a:xfrm>
            <a:off x="6176432" y="643467"/>
            <a:ext cx="5372100" cy="557106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Google Shape;192;p5"/>
          <p:cNvSpPr/>
          <p:nvPr/>
        </p:nvSpPr>
        <p:spPr>
          <a:xfrm>
            <a:off x="0" y="0"/>
            <a:ext cx="12192000" cy="6858000"/>
          </a:xfrm>
          <a:prstGeom prst="rect">
            <a:avLst/>
          </a:prstGeom>
          <a:solidFill>
            <a:srgbClr val="4E4E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3" name="Google Shape;193;p5"/>
          <p:cNvSpPr/>
          <p:nvPr/>
        </p:nvSpPr>
        <p:spPr>
          <a:xfrm>
            <a:off x="6256866" y="480060"/>
            <a:ext cx="5458122"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4" name="Google Shape;194;p5"/>
          <p:cNvPicPr preferRelativeResize="0"/>
          <p:nvPr/>
        </p:nvPicPr>
        <p:blipFill rotWithShape="1">
          <a:blip r:embed="rId3">
            <a:alphaModFix/>
          </a:blip>
          <a:srcRect r="3" b="3346"/>
          <a:stretch/>
        </p:blipFill>
        <p:spPr>
          <a:xfrm>
            <a:off x="6421035" y="643467"/>
            <a:ext cx="5129784" cy="5571066"/>
          </a:xfrm>
          <a:prstGeom prst="rect">
            <a:avLst/>
          </a:prstGeom>
          <a:noFill/>
          <a:ln>
            <a:noFill/>
          </a:ln>
        </p:spPr>
      </p:pic>
      <p:sp>
        <p:nvSpPr>
          <p:cNvPr id="195" name="Google Shape;195;p5"/>
          <p:cNvSpPr/>
          <p:nvPr/>
        </p:nvSpPr>
        <p:spPr>
          <a:xfrm>
            <a:off x="477012" y="480060"/>
            <a:ext cx="5458121"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6" name="Google Shape;196;p5"/>
          <p:cNvPicPr preferRelativeResize="0"/>
          <p:nvPr/>
        </p:nvPicPr>
        <p:blipFill rotWithShape="1">
          <a:blip r:embed="rId4">
            <a:alphaModFix/>
          </a:blip>
          <a:srcRect r="1" b="8231"/>
          <a:stretch/>
        </p:blipFill>
        <p:spPr>
          <a:xfrm>
            <a:off x="641180" y="643467"/>
            <a:ext cx="5129784" cy="557106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0"/>
        <p:cNvGrpSpPr/>
        <p:nvPr/>
      </p:nvGrpSpPr>
      <p:grpSpPr>
        <a:xfrm>
          <a:off x="0" y="0"/>
          <a:ext cx="0" cy="0"/>
          <a:chOff x="0" y="0"/>
          <a:chExt cx="0" cy="0"/>
        </a:xfrm>
      </p:grpSpPr>
      <p:sp>
        <p:nvSpPr>
          <p:cNvPr id="201" name="Google Shape;201;p6"/>
          <p:cNvSpPr/>
          <p:nvPr/>
        </p:nvSpPr>
        <p:spPr>
          <a:xfrm>
            <a:off x="0" y="0"/>
            <a:ext cx="12192000" cy="68580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2" name="Google Shape;202;p6"/>
          <p:cNvSpPr/>
          <p:nvPr/>
        </p:nvSpPr>
        <p:spPr>
          <a:xfrm>
            <a:off x="477012" y="480060"/>
            <a:ext cx="11237976" cy="5897880"/>
          </a:xfrm>
          <a:prstGeom prst="rect">
            <a:avLst/>
          </a:prstGeom>
          <a:no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3" name="Google Shape;203;p6"/>
          <p:cNvPicPr preferRelativeResize="0"/>
          <p:nvPr/>
        </p:nvPicPr>
        <p:blipFill rotWithShape="1">
          <a:blip r:embed="rId3">
            <a:alphaModFix/>
          </a:blip>
          <a:srcRect r="-1" b="1481"/>
          <a:stretch/>
        </p:blipFill>
        <p:spPr>
          <a:xfrm>
            <a:off x="643467" y="643467"/>
            <a:ext cx="5372099" cy="5571066"/>
          </a:xfrm>
          <a:prstGeom prst="rect">
            <a:avLst/>
          </a:prstGeom>
          <a:noFill/>
          <a:ln>
            <a:noFill/>
          </a:ln>
        </p:spPr>
      </p:pic>
      <p:pic>
        <p:nvPicPr>
          <p:cNvPr id="204" name="Google Shape;204;p6"/>
          <p:cNvPicPr preferRelativeResize="0"/>
          <p:nvPr/>
        </p:nvPicPr>
        <p:blipFill rotWithShape="1">
          <a:blip r:embed="rId4">
            <a:alphaModFix/>
          </a:blip>
          <a:srcRect t="3037" r="1" b="1"/>
          <a:stretch/>
        </p:blipFill>
        <p:spPr>
          <a:xfrm>
            <a:off x="6176432" y="643467"/>
            <a:ext cx="5372100" cy="557106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8"/>
        <p:cNvGrpSpPr/>
        <p:nvPr/>
      </p:nvGrpSpPr>
      <p:grpSpPr>
        <a:xfrm>
          <a:off x="0" y="0"/>
          <a:ext cx="0" cy="0"/>
          <a:chOff x="0" y="0"/>
          <a:chExt cx="0" cy="0"/>
        </a:xfrm>
      </p:grpSpPr>
      <p:sp>
        <p:nvSpPr>
          <p:cNvPr id="209" name="Google Shape;209;p7"/>
          <p:cNvSpPr/>
          <p:nvPr/>
        </p:nvSpPr>
        <p:spPr>
          <a:xfrm>
            <a:off x="0" y="0"/>
            <a:ext cx="12192000" cy="68580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0" name="Google Shape;210;p7"/>
          <p:cNvSpPr/>
          <p:nvPr/>
        </p:nvSpPr>
        <p:spPr>
          <a:xfrm>
            <a:off x="477012" y="480060"/>
            <a:ext cx="11237976" cy="5897880"/>
          </a:xfrm>
          <a:prstGeom prst="rect">
            <a:avLst/>
          </a:prstGeom>
          <a:no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1" name="Google Shape;211;p7"/>
          <p:cNvPicPr preferRelativeResize="0"/>
          <p:nvPr/>
        </p:nvPicPr>
        <p:blipFill rotWithShape="1">
          <a:blip r:embed="rId3">
            <a:alphaModFix/>
          </a:blip>
          <a:srcRect b="6148"/>
          <a:stretch/>
        </p:blipFill>
        <p:spPr>
          <a:xfrm>
            <a:off x="643467" y="643467"/>
            <a:ext cx="5372099" cy="5571066"/>
          </a:xfrm>
          <a:prstGeom prst="rect">
            <a:avLst/>
          </a:prstGeom>
          <a:noFill/>
          <a:ln>
            <a:noFill/>
          </a:ln>
        </p:spPr>
      </p:pic>
      <p:pic>
        <p:nvPicPr>
          <p:cNvPr id="212" name="Google Shape;212;p7"/>
          <p:cNvPicPr preferRelativeResize="0"/>
          <p:nvPr/>
        </p:nvPicPr>
        <p:blipFill rotWithShape="1">
          <a:blip r:embed="rId4">
            <a:alphaModFix/>
          </a:blip>
          <a:srcRect b="6923"/>
          <a:stretch/>
        </p:blipFill>
        <p:spPr>
          <a:xfrm>
            <a:off x="6176432" y="643467"/>
            <a:ext cx="5372100" cy="557106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6"/>
        <p:cNvGrpSpPr/>
        <p:nvPr/>
      </p:nvGrpSpPr>
      <p:grpSpPr>
        <a:xfrm>
          <a:off x="0" y="0"/>
          <a:ext cx="0" cy="0"/>
          <a:chOff x="0" y="0"/>
          <a:chExt cx="0" cy="0"/>
        </a:xfrm>
      </p:grpSpPr>
      <p:sp>
        <p:nvSpPr>
          <p:cNvPr id="217" name="Google Shape;217;p8"/>
          <p:cNvSpPr/>
          <p:nvPr/>
        </p:nvSpPr>
        <p:spPr>
          <a:xfrm>
            <a:off x="0" y="0"/>
            <a:ext cx="12192000" cy="68580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8"/>
          <p:cNvSpPr/>
          <p:nvPr/>
        </p:nvSpPr>
        <p:spPr>
          <a:xfrm>
            <a:off x="477012" y="480060"/>
            <a:ext cx="11237976" cy="5897880"/>
          </a:xfrm>
          <a:prstGeom prst="rect">
            <a:avLst/>
          </a:prstGeom>
          <a:no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9" name="Google Shape;219;p8"/>
          <p:cNvPicPr preferRelativeResize="0"/>
          <p:nvPr/>
        </p:nvPicPr>
        <p:blipFill rotWithShape="1">
          <a:blip r:embed="rId3">
            <a:alphaModFix/>
          </a:blip>
          <a:srcRect t="1991" b="4154"/>
          <a:stretch/>
        </p:blipFill>
        <p:spPr>
          <a:xfrm>
            <a:off x="643467" y="643467"/>
            <a:ext cx="5372099" cy="5571066"/>
          </a:xfrm>
          <a:prstGeom prst="rect">
            <a:avLst/>
          </a:prstGeom>
          <a:noFill/>
          <a:ln>
            <a:noFill/>
          </a:ln>
        </p:spPr>
      </p:pic>
      <p:pic>
        <p:nvPicPr>
          <p:cNvPr id="220" name="Google Shape;220;p8"/>
          <p:cNvPicPr preferRelativeResize="0"/>
          <p:nvPr/>
        </p:nvPicPr>
        <p:blipFill rotWithShape="1">
          <a:blip r:embed="rId4">
            <a:alphaModFix/>
          </a:blip>
          <a:srcRect t="687" r="-1" b="4682"/>
          <a:stretch/>
        </p:blipFill>
        <p:spPr>
          <a:xfrm>
            <a:off x="6176432" y="643467"/>
            <a:ext cx="5372100" cy="557106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93"/>
        <p:cNvGrpSpPr/>
        <p:nvPr/>
      </p:nvGrpSpPr>
      <p:grpSpPr>
        <a:xfrm>
          <a:off x="0" y="0"/>
          <a:ext cx="0" cy="0"/>
          <a:chOff x="0" y="0"/>
          <a:chExt cx="0" cy="0"/>
        </a:xfrm>
      </p:grpSpPr>
      <p:sp>
        <p:nvSpPr>
          <p:cNvPr id="94" name="Google Shape;94;gb54cdf45d2_0_20"/>
          <p:cNvSpPr txBox="1">
            <a:spLocks noGrp="1"/>
          </p:cNvSpPr>
          <p:nvPr>
            <p:ph type="title"/>
          </p:nvPr>
        </p:nvSpPr>
        <p:spPr>
          <a:xfrm>
            <a:off x="554133" y="791156"/>
            <a:ext cx="15147600" cy="1017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a:t>This week your spellings are...</a:t>
            </a:r>
            <a:endParaRPr/>
          </a:p>
        </p:txBody>
      </p:sp>
      <p:sp>
        <p:nvSpPr>
          <p:cNvPr id="95" name="Google Shape;95;gb54cdf45d2_0_20"/>
          <p:cNvSpPr txBox="1">
            <a:spLocks noGrp="1"/>
          </p:cNvSpPr>
          <p:nvPr>
            <p:ph type="body" idx="1"/>
          </p:nvPr>
        </p:nvSpPr>
        <p:spPr>
          <a:xfrm>
            <a:off x="554133" y="2048844"/>
            <a:ext cx="15147600" cy="6073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96" name="Google Shape;96;gb54cdf45d2_0_20"/>
          <p:cNvPicPr preferRelativeResize="0"/>
          <p:nvPr/>
        </p:nvPicPr>
        <p:blipFill rotWithShape="1">
          <a:blip r:embed="rId3">
            <a:alphaModFix/>
          </a:blip>
          <a:srcRect l="28986" t="30807" r="62438" b="6358"/>
          <a:stretch/>
        </p:blipFill>
        <p:spPr>
          <a:xfrm>
            <a:off x="7443800" y="240300"/>
            <a:ext cx="2529931" cy="642303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4"/>
        <p:cNvGrpSpPr/>
        <p:nvPr/>
      </p:nvGrpSpPr>
      <p:grpSpPr>
        <a:xfrm>
          <a:off x="0" y="0"/>
          <a:ext cx="0" cy="0"/>
          <a:chOff x="0" y="0"/>
          <a:chExt cx="0" cy="0"/>
        </a:xfrm>
      </p:grpSpPr>
      <p:sp>
        <p:nvSpPr>
          <p:cNvPr id="225" name="Google Shape;225;p9"/>
          <p:cNvSpPr/>
          <p:nvPr/>
        </p:nvSpPr>
        <p:spPr>
          <a:xfrm>
            <a:off x="0" y="0"/>
            <a:ext cx="12192000" cy="6858000"/>
          </a:xfrm>
          <a:prstGeom prst="rect">
            <a:avLst/>
          </a:prstGeom>
          <a:solidFill>
            <a:srgbClr val="4E4E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6" name="Google Shape;226;p9"/>
          <p:cNvSpPr/>
          <p:nvPr/>
        </p:nvSpPr>
        <p:spPr>
          <a:xfrm>
            <a:off x="6256866" y="480060"/>
            <a:ext cx="5458122"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7" name="Google Shape;227;p9"/>
          <p:cNvPicPr preferRelativeResize="0"/>
          <p:nvPr/>
        </p:nvPicPr>
        <p:blipFill rotWithShape="1">
          <a:blip r:embed="rId3">
            <a:alphaModFix/>
          </a:blip>
          <a:srcRect r="10223" b="2"/>
          <a:stretch/>
        </p:blipFill>
        <p:spPr>
          <a:xfrm>
            <a:off x="6421035" y="643467"/>
            <a:ext cx="5129784" cy="5571066"/>
          </a:xfrm>
          <a:prstGeom prst="rect">
            <a:avLst/>
          </a:prstGeom>
          <a:noFill/>
          <a:ln>
            <a:noFill/>
          </a:ln>
        </p:spPr>
      </p:pic>
      <p:sp>
        <p:nvSpPr>
          <p:cNvPr id="228" name="Google Shape;228;p9"/>
          <p:cNvSpPr/>
          <p:nvPr/>
        </p:nvSpPr>
        <p:spPr>
          <a:xfrm>
            <a:off x="477012" y="480060"/>
            <a:ext cx="5458121"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9" name="Google Shape;229;p9"/>
          <p:cNvPicPr preferRelativeResize="0"/>
          <p:nvPr/>
        </p:nvPicPr>
        <p:blipFill rotWithShape="1">
          <a:blip r:embed="rId4">
            <a:alphaModFix/>
          </a:blip>
          <a:srcRect r="1" b="1170"/>
          <a:stretch/>
        </p:blipFill>
        <p:spPr>
          <a:xfrm>
            <a:off x="641180" y="643467"/>
            <a:ext cx="5129784" cy="557106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3"/>
        <p:cNvGrpSpPr/>
        <p:nvPr/>
      </p:nvGrpSpPr>
      <p:grpSpPr>
        <a:xfrm>
          <a:off x="0" y="0"/>
          <a:ext cx="0" cy="0"/>
          <a:chOff x="0" y="0"/>
          <a:chExt cx="0" cy="0"/>
        </a:xfrm>
      </p:grpSpPr>
      <p:sp>
        <p:nvSpPr>
          <p:cNvPr id="234" name="Google Shape;234;p10"/>
          <p:cNvSpPr/>
          <p:nvPr/>
        </p:nvSpPr>
        <p:spPr>
          <a:xfrm>
            <a:off x="0" y="0"/>
            <a:ext cx="12192000" cy="6858000"/>
          </a:xfrm>
          <a:prstGeom prst="rect">
            <a:avLst/>
          </a:prstGeom>
          <a:solidFill>
            <a:srgbClr val="4E4E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5" name="Google Shape;235;p10"/>
          <p:cNvSpPr/>
          <p:nvPr/>
        </p:nvSpPr>
        <p:spPr>
          <a:xfrm>
            <a:off x="6256866" y="480060"/>
            <a:ext cx="5458122"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36" name="Google Shape;236;p10"/>
          <p:cNvPicPr preferRelativeResize="0"/>
          <p:nvPr/>
        </p:nvPicPr>
        <p:blipFill rotWithShape="1">
          <a:blip r:embed="rId3">
            <a:alphaModFix/>
          </a:blip>
          <a:srcRect r="1782" b="2"/>
          <a:stretch/>
        </p:blipFill>
        <p:spPr>
          <a:xfrm>
            <a:off x="6421035" y="643467"/>
            <a:ext cx="5129784" cy="5571066"/>
          </a:xfrm>
          <a:prstGeom prst="rect">
            <a:avLst/>
          </a:prstGeom>
          <a:noFill/>
          <a:ln>
            <a:noFill/>
          </a:ln>
        </p:spPr>
      </p:pic>
      <p:sp>
        <p:nvSpPr>
          <p:cNvPr id="237" name="Google Shape;237;p10"/>
          <p:cNvSpPr/>
          <p:nvPr/>
        </p:nvSpPr>
        <p:spPr>
          <a:xfrm>
            <a:off x="477012" y="480060"/>
            <a:ext cx="5458121"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38" name="Google Shape;238;p10"/>
          <p:cNvPicPr preferRelativeResize="0"/>
          <p:nvPr/>
        </p:nvPicPr>
        <p:blipFill rotWithShape="1">
          <a:blip r:embed="rId4">
            <a:alphaModFix/>
          </a:blip>
          <a:srcRect r="-3" b="2253"/>
          <a:stretch/>
        </p:blipFill>
        <p:spPr>
          <a:xfrm>
            <a:off x="641180" y="643467"/>
            <a:ext cx="5129784" cy="557106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2"/>
        <p:cNvGrpSpPr/>
        <p:nvPr/>
      </p:nvGrpSpPr>
      <p:grpSpPr>
        <a:xfrm>
          <a:off x="0" y="0"/>
          <a:ext cx="0" cy="0"/>
          <a:chOff x="0" y="0"/>
          <a:chExt cx="0" cy="0"/>
        </a:xfrm>
      </p:grpSpPr>
      <p:sp>
        <p:nvSpPr>
          <p:cNvPr id="243" name="Google Shape;243;p11"/>
          <p:cNvSpPr/>
          <p:nvPr/>
        </p:nvSpPr>
        <p:spPr>
          <a:xfrm>
            <a:off x="0" y="0"/>
            <a:ext cx="12192000" cy="6858000"/>
          </a:xfrm>
          <a:prstGeom prst="rect">
            <a:avLst/>
          </a:prstGeom>
          <a:solidFill>
            <a:srgbClr val="5A59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4" name="Google Shape;244;p11"/>
          <p:cNvSpPr/>
          <p:nvPr/>
        </p:nvSpPr>
        <p:spPr>
          <a:xfrm>
            <a:off x="477012" y="480060"/>
            <a:ext cx="11237976"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45" name="Google Shape;245;p11"/>
          <p:cNvPicPr preferRelativeResize="0"/>
          <p:nvPr/>
        </p:nvPicPr>
        <p:blipFill rotWithShape="1">
          <a:blip r:embed="rId3">
            <a:alphaModFix/>
          </a:blip>
          <a:srcRect/>
          <a:stretch/>
        </p:blipFill>
        <p:spPr>
          <a:xfrm>
            <a:off x="3470635" y="643467"/>
            <a:ext cx="5250729" cy="557106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9"/>
        <p:cNvGrpSpPr/>
        <p:nvPr/>
      </p:nvGrpSpPr>
      <p:grpSpPr>
        <a:xfrm>
          <a:off x="0" y="0"/>
          <a:ext cx="0" cy="0"/>
          <a:chOff x="0" y="0"/>
          <a:chExt cx="0" cy="0"/>
        </a:xfrm>
      </p:grpSpPr>
      <p:sp>
        <p:nvSpPr>
          <p:cNvPr id="250" name="Google Shape;250;p12"/>
          <p:cNvSpPr/>
          <p:nvPr/>
        </p:nvSpPr>
        <p:spPr>
          <a:xfrm>
            <a:off x="0" y="0"/>
            <a:ext cx="12192000" cy="68580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1" name="Google Shape;251;p12"/>
          <p:cNvSpPr/>
          <p:nvPr/>
        </p:nvSpPr>
        <p:spPr>
          <a:xfrm>
            <a:off x="477012" y="480060"/>
            <a:ext cx="11237976" cy="5897880"/>
          </a:xfrm>
          <a:prstGeom prst="rect">
            <a:avLst/>
          </a:prstGeom>
          <a:no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2" name="Google Shape;252;p12"/>
          <p:cNvPicPr preferRelativeResize="0"/>
          <p:nvPr/>
        </p:nvPicPr>
        <p:blipFill rotWithShape="1">
          <a:blip r:embed="rId3">
            <a:alphaModFix/>
          </a:blip>
          <a:srcRect r="-3" b="6664"/>
          <a:stretch/>
        </p:blipFill>
        <p:spPr>
          <a:xfrm>
            <a:off x="643467" y="643467"/>
            <a:ext cx="5372099" cy="5571066"/>
          </a:xfrm>
          <a:prstGeom prst="rect">
            <a:avLst/>
          </a:prstGeom>
          <a:noFill/>
          <a:ln>
            <a:noFill/>
          </a:ln>
        </p:spPr>
      </p:pic>
      <p:pic>
        <p:nvPicPr>
          <p:cNvPr id="253" name="Google Shape;253;p12"/>
          <p:cNvPicPr preferRelativeResize="0"/>
          <p:nvPr/>
        </p:nvPicPr>
        <p:blipFill rotWithShape="1">
          <a:blip r:embed="rId4">
            <a:alphaModFix/>
          </a:blip>
          <a:srcRect r="3815" b="3"/>
          <a:stretch/>
        </p:blipFill>
        <p:spPr>
          <a:xfrm>
            <a:off x="6176432" y="643467"/>
            <a:ext cx="5372100" cy="557106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7"/>
        <p:cNvGrpSpPr/>
        <p:nvPr/>
      </p:nvGrpSpPr>
      <p:grpSpPr>
        <a:xfrm>
          <a:off x="0" y="0"/>
          <a:ext cx="0" cy="0"/>
          <a:chOff x="0" y="0"/>
          <a:chExt cx="0" cy="0"/>
        </a:xfrm>
      </p:grpSpPr>
      <p:sp>
        <p:nvSpPr>
          <p:cNvPr id="258" name="Google Shape;258;p13"/>
          <p:cNvSpPr/>
          <p:nvPr/>
        </p:nvSpPr>
        <p:spPr>
          <a:xfrm>
            <a:off x="0" y="0"/>
            <a:ext cx="12192000" cy="6858000"/>
          </a:xfrm>
          <a:prstGeom prst="rect">
            <a:avLst/>
          </a:prstGeom>
          <a:solidFill>
            <a:srgbClr val="4E4E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9" name="Google Shape;259;p13"/>
          <p:cNvSpPr/>
          <p:nvPr/>
        </p:nvSpPr>
        <p:spPr>
          <a:xfrm>
            <a:off x="6256866" y="480060"/>
            <a:ext cx="5458122"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60" name="Google Shape;260;p13"/>
          <p:cNvPicPr preferRelativeResize="0"/>
          <p:nvPr/>
        </p:nvPicPr>
        <p:blipFill rotWithShape="1">
          <a:blip r:embed="rId3">
            <a:alphaModFix/>
          </a:blip>
          <a:srcRect r="1" b="1987"/>
          <a:stretch/>
        </p:blipFill>
        <p:spPr>
          <a:xfrm>
            <a:off x="6421035" y="643467"/>
            <a:ext cx="5129784" cy="5571066"/>
          </a:xfrm>
          <a:prstGeom prst="rect">
            <a:avLst/>
          </a:prstGeom>
          <a:noFill/>
          <a:ln>
            <a:noFill/>
          </a:ln>
        </p:spPr>
      </p:pic>
      <p:sp>
        <p:nvSpPr>
          <p:cNvPr id="261" name="Google Shape;261;p13"/>
          <p:cNvSpPr/>
          <p:nvPr/>
        </p:nvSpPr>
        <p:spPr>
          <a:xfrm>
            <a:off x="477012" y="480060"/>
            <a:ext cx="5458121"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62" name="Google Shape;262;p13"/>
          <p:cNvPicPr preferRelativeResize="0"/>
          <p:nvPr/>
        </p:nvPicPr>
        <p:blipFill rotWithShape="1">
          <a:blip r:embed="rId4">
            <a:alphaModFix/>
          </a:blip>
          <a:srcRect t="899" r="-1"/>
          <a:stretch/>
        </p:blipFill>
        <p:spPr>
          <a:xfrm>
            <a:off x="641180" y="643467"/>
            <a:ext cx="5129784" cy="557106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6"/>
        <p:cNvGrpSpPr/>
        <p:nvPr/>
      </p:nvGrpSpPr>
      <p:grpSpPr>
        <a:xfrm>
          <a:off x="0" y="0"/>
          <a:ext cx="0" cy="0"/>
          <a:chOff x="0" y="0"/>
          <a:chExt cx="0" cy="0"/>
        </a:xfrm>
      </p:grpSpPr>
      <p:sp>
        <p:nvSpPr>
          <p:cNvPr id="267" name="Google Shape;267;p14"/>
          <p:cNvSpPr/>
          <p:nvPr/>
        </p:nvSpPr>
        <p:spPr>
          <a:xfrm>
            <a:off x="0" y="0"/>
            <a:ext cx="12192000" cy="6858000"/>
          </a:xfrm>
          <a:prstGeom prst="rect">
            <a:avLst/>
          </a:prstGeom>
          <a:solidFill>
            <a:srgbClr val="4E4E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8" name="Google Shape;268;p14"/>
          <p:cNvSpPr/>
          <p:nvPr/>
        </p:nvSpPr>
        <p:spPr>
          <a:xfrm>
            <a:off x="6256866" y="480060"/>
            <a:ext cx="5458122"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69" name="Google Shape;269;p14"/>
          <p:cNvPicPr preferRelativeResize="0"/>
          <p:nvPr/>
        </p:nvPicPr>
        <p:blipFill rotWithShape="1">
          <a:blip r:embed="rId3">
            <a:alphaModFix/>
          </a:blip>
          <a:srcRect l="376" r="5666" b="2"/>
          <a:stretch/>
        </p:blipFill>
        <p:spPr>
          <a:xfrm>
            <a:off x="6421035" y="643467"/>
            <a:ext cx="5129784" cy="5571066"/>
          </a:xfrm>
          <a:prstGeom prst="rect">
            <a:avLst/>
          </a:prstGeom>
          <a:noFill/>
          <a:ln>
            <a:noFill/>
          </a:ln>
        </p:spPr>
      </p:pic>
      <p:sp>
        <p:nvSpPr>
          <p:cNvPr id="270" name="Google Shape;270;p14"/>
          <p:cNvSpPr/>
          <p:nvPr/>
        </p:nvSpPr>
        <p:spPr>
          <a:xfrm>
            <a:off x="477012" y="480060"/>
            <a:ext cx="5458121"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71" name="Google Shape;271;p14"/>
          <p:cNvPicPr preferRelativeResize="0"/>
          <p:nvPr/>
        </p:nvPicPr>
        <p:blipFill rotWithShape="1">
          <a:blip r:embed="rId4">
            <a:alphaModFix/>
          </a:blip>
          <a:srcRect l="4083" r="4" b="2"/>
          <a:stretch/>
        </p:blipFill>
        <p:spPr>
          <a:xfrm>
            <a:off x="641180" y="643467"/>
            <a:ext cx="5129784" cy="557106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sp>
        <p:nvSpPr>
          <p:cNvPr id="276" name="Google Shape;276;p15"/>
          <p:cNvSpPr/>
          <p:nvPr/>
        </p:nvSpPr>
        <p:spPr>
          <a:xfrm>
            <a:off x="0" y="0"/>
            <a:ext cx="12192000" cy="6858000"/>
          </a:xfrm>
          <a:prstGeom prst="rect">
            <a:avLst/>
          </a:prstGeom>
          <a:solidFill>
            <a:srgbClr val="443B5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7" name="Google Shape;277;p15"/>
          <p:cNvSpPr/>
          <p:nvPr/>
        </p:nvSpPr>
        <p:spPr>
          <a:xfrm>
            <a:off x="477012" y="480060"/>
            <a:ext cx="11237976"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78" name="Google Shape;278;p15"/>
          <p:cNvPicPr preferRelativeResize="0"/>
          <p:nvPr/>
        </p:nvPicPr>
        <p:blipFill rotWithShape="1">
          <a:blip r:embed="rId3">
            <a:alphaModFix/>
          </a:blip>
          <a:srcRect/>
          <a:stretch/>
        </p:blipFill>
        <p:spPr>
          <a:xfrm>
            <a:off x="3547237" y="643467"/>
            <a:ext cx="5097525" cy="557106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b4dba94f69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GB"/>
              <a:t>Daily Reading</a:t>
            </a:r>
            <a:endParaRPr/>
          </a:p>
        </p:txBody>
      </p:sp>
      <p:sp>
        <p:nvSpPr>
          <p:cNvPr id="102" name="Google Shape;102;gb4dba94f69_0_0"/>
          <p:cNvSpPr txBox="1">
            <a:spLocks noGrp="1"/>
          </p:cNvSpPr>
          <p:nvPr>
            <p:ph type="body" idx="1"/>
          </p:nvPr>
        </p:nvSpPr>
        <p:spPr>
          <a:xfrm>
            <a:off x="838200" y="2067900"/>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GB"/>
              <a:t>Remember you should be reading every day.</a:t>
            </a:r>
            <a:endParaRPr/>
          </a:p>
          <a:p>
            <a:pPr marL="0" lvl="0" indent="0" algn="l" rtl="0">
              <a:lnSpc>
                <a:spcPct val="90000"/>
              </a:lnSpc>
              <a:spcBef>
                <a:spcPts val="1000"/>
              </a:spcBef>
              <a:spcAft>
                <a:spcPts val="0"/>
              </a:spcAft>
              <a:buSzPts val="1800"/>
              <a:buNone/>
            </a:pPr>
            <a:r>
              <a:rPr lang="en-GB"/>
              <a:t>To help you do this, we have set you a reading 2do on Purple Mash.</a:t>
            </a:r>
            <a:endParaRPr/>
          </a:p>
          <a:p>
            <a:pPr marL="0" lvl="0" indent="0" algn="l" rtl="0">
              <a:lnSpc>
                <a:spcPct val="90000"/>
              </a:lnSpc>
              <a:spcBef>
                <a:spcPts val="1000"/>
              </a:spcBef>
              <a:spcAft>
                <a:spcPts val="0"/>
              </a:spcAft>
              <a:buSzPts val="1800"/>
              <a:buNone/>
            </a:pPr>
            <a:r>
              <a:rPr lang="en-GB"/>
              <a:t>Every day a new chapter will arrive for you to read. Then there will be a quiz for you to complete.</a:t>
            </a:r>
            <a:endParaRPr/>
          </a:p>
          <a:p>
            <a:pPr marL="0" lvl="0" indent="0" algn="l" rtl="0">
              <a:lnSpc>
                <a:spcPct val="90000"/>
              </a:lnSpc>
              <a:spcBef>
                <a:spcPts val="1000"/>
              </a:spcBef>
              <a:spcAft>
                <a:spcPts val="0"/>
              </a:spcAft>
              <a:buSzPts val="1800"/>
              <a:buNone/>
            </a:pPr>
            <a:r>
              <a:rPr lang="en-GB"/>
              <a:t>I hope you enjoy the first book. It is called ‘Time Freeze’.</a:t>
            </a:r>
            <a:endParaRPr/>
          </a:p>
          <a:p>
            <a:pPr marL="0" lvl="0" indent="0" algn="l" rtl="0">
              <a:lnSpc>
                <a:spcPct val="90000"/>
              </a:lnSpc>
              <a:spcBef>
                <a:spcPts val="1000"/>
              </a:spcBef>
              <a:spcAft>
                <a:spcPts val="0"/>
              </a:spcAft>
              <a:buSzPts val="1800"/>
              <a:buNone/>
            </a:pPr>
            <a:r>
              <a:rPr lang="en-GB"/>
              <a:t>After you have finished your online lessons, head over to Purple Mash and enjoy!</a:t>
            </a:r>
            <a:endParaRPr/>
          </a:p>
          <a:p>
            <a:pPr marL="0" lvl="0" indent="0" algn="l" rtl="0">
              <a:lnSpc>
                <a:spcPct val="90000"/>
              </a:lnSpc>
              <a:spcBef>
                <a:spcPts val="1000"/>
              </a:spcBef>
              <a:spcAft>
                <a:spcPts val="0"/>
              </a:spcAft>
              <a:buSzPts val="1800"/>
              <a:buNone/>
            </a:pPr>
            <a:r>
              <a:rPr lang="en-GB"/>
              <a:t>Now for… Macavity...</a:t>
            </a:r>
            <a:endParaRPr/>
          </a:p>
        </p:txBody>
      </p:sp>
      <p:pic>
        <p:nvPicPr>
          <p:cNvPr id="103" name="Google Shape;103;gb4dba94f69_0_0"/>
          <p:cNvPicPr preferRelativeResize="0"/>
          <p:nvPr/>
        </p:nvPicPr>
        <p:blipFill rotWithShape="1">
          <a:blip r:embed="rId3">
            <a:alphaModFix/>
          </a:blip>
          <a:srcRect/>
          <a:stretch/>
        </p:blipFill>
        <p:spPr>
          <a:xfrm>
            <a:off x="10137925" y="199200"/>
            <a:ext cx="1765425" cy="23013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aadd1763cf_0_0"/>
          <p:cNvSpPr txBox="1">
            <a:spLocks noGrp="1"/>
          </p:cNvSpPr>
          <p:nvPr>
            <p:ph type="ctrTitle"/>
          </p:nvPr>
        </p:nvSpPr>
        <p:spPr>
          <a:xfrm>
            <a:off x="1524000" y="766913"/>
            <a:ext cx="9144000" cy="2387700"/>
          </a:xfrm>
          <a:prstGeom prst="rect">
            <a:avLst/>
          </a:prstGeom>
          <a:solidFill>
            <a:srgbClr val="FF9900"/>
          </a:solid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6000"/>
              <a:buNone/>
            </a:pPr>
            <a:r>
              <a:rPr lang="en-GB"/>
              <a:t>Friday 15th January</a:t>
            </a:r>
            <a:endParaRPr/>
          </a:p>
          <a:p>
            <a:pPr marL="0" lvl="0" indent="0" algn="ctr" rtl="0">
              <a:lnSpc>
                <a:spcPct val="90000"/>
              </a:lnSpc>
              <a:spcBef>
                <a:spcPts val="0"/>
              </a:spcBef>
              <a:spcAft>
                <a:spcPts val="0"/>
              </a:spcAft>
              <a:buSzPts val="6000"/>
              <a:buNone/>
            </a:pPr>
            <a:r>
              <a:rPr lang="en-GB"/>
              <a:t>Macavity</a:t>
            </a:r>
            <a:endParaRPr/>
          </a:p>
        </p:txBody>
      </p:sp>
      <p:sp>
        <p:nvSpPr>
          <p:cNvPr id="109" name="Google Shape;109;gaadd1763cf_0_0"/>
          <p:cNvSpPr txBox="1">
            <a:spLocks noGrp="1"/>
          </p:cNvSpPr>
          <p:nvPr>
            <p:ph type="subTitle" idx="1"/>
          </p:nvPr>
        </p:nvSpPr>
        <p:spPr>
          <a:xfrm>
            <a:off x="1524000" y="3510069"/>
            <a:ext cx="9144000" cy="1747800"/>
          </a:xfrm>
          <a:prstGeom prst="rect">
            <a:avLst/>
          </a:prstGeom>
          <a:solidFill>
            <a:srgbClr val="FF9900"/>
          </a:solid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400"/>
              <a:buNone/>
            </a:pPr>
            <a:r>
              <a:rPr lang="en-GB" sz="3500"/>
              <a:t>I can answer questions about the text</a:t>
            </a:r>
            <a:endParaRPr sz="3500"/>
          </a:p>
          <a:p>
            <a:pPr marL="0" lvl="0" indent="0" algn="ctr" rtl="0">
              <a:lnSpc>
                <a:spcPct val="90000"/>
              </a:lnSpc>
              <a:spcBef>
                <a:spcPts val="1000"/>
              </a:spcBef>
              <a:spcAft>
                <a:spcPts val="0"/>
              </a:spcAft>
              <a:buSzPts val="2400"/>
              <a:buNone/>
            </a:pPr>
            <a:r>
              <a:rPr lang="en-GB" sz="3500"/>
              <a:t> I am reading.</a:t>
            </a:r>
            <a:endParaRPr sz="3500"/>
          </a:p>
        </p:txBody>
      </p:sp>
      <p:pic>
        <p:nvPicPr>
          <p:cNvPr id="110" name="Google Shape;110;gaadd1763cf_0_0"/>
          <p:cNvPicPr preferRelativeResize="0"/>
          <p:nvPr/>
        </p:nvPicPr>
        <p:blipFill rotWithShape="1">
          <a:blip r:embed="rId3">
            <a:alphaModFix/>
          </a:blip>
          <a:srcRect b="14317"/>
          <a:stretch/>
        </p:blipFill>
        <p:spPr>
          <a:xfrm>
            <a:off x="22" y="4470299"/>
            <a:ext cx="2591445" cy="23877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114"/>
        <p:cNvGrpSpPr/>
        <p:nvPr/>
      </p:nvGrpSpPr>
      <p:grpSpPr>
        <a:xfrm>
          <a:off x="0" y="0"/>
          <a:ext cx="0" cy="0"/>
          <a:chOff x="0" y="0"/>
          <a:chExt cx="0" cy="0"/>
        </a:xfrm>
      </p:grpSpPr>
      <p:sp>
        <p:nvSpPr>
          <p:cNvPr id="115" name="Google Shape;115;gb54438ed4d_0_0"/>
          <p:cNvSpPr txBox="1">
            <a:spLocks noGrp="1"/>
          </p:cNvSpPr>
          <p:nvPr>
            <p:ph type="title"/>
          </p:nvPr>
        </p:nvSpPr>
        <p:spPr>
          <a:xfrm>
            <a:off x="415650" y="1109550"/>
            <a:ext cx="11360700" cy="4202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GB" sz="2700">
                <a:latin typeface="Comic Sans MS"/>
                <a:ea typeface="Comic Sans MS"/>
                <a:cs typeface="Comic Sans MS"/>
                <a:sym typeface="Comic Sans MS"/>
              </a:rPr>
              <a:t>Today is our final lesson on Macavity, we do hope </a:t>
            </a:r>
            <a:endParaRPr sz="2700">
              <a:latin typeface="Comic Sans MS"/>
              <a:ea typeface="Comic Sans MS"/>
              <a:cs typeface="Comic Sans MS"/>
              <a:sym typeface="Comic Sans MS"/>
            </a:endParaRPr>
          </a:p>
          <a:p>
            <a:pPr marL="0" lvl="0" indent="0" algn="l" rtl="0">
              <a:lnSpc>
                <a:spcPct val="90000"/>
              </a:lnSpc>
              <a:spcBef>
                <a:spcPts val="0"/>
              </a:spcBef>
              <a:spcAft>
                <a:spcPts val="0"/>
              </a:spcAft>
              <a:buSzPts val="4400"/>
              <a:buNone/>
            </a:pPr>
            <a:r>
              <a:rPr lang="en-GB" sz="2700">
                <a:latin typeface="Comic Sans MS"/>
                <a:ea typeface="Comic Sans MS"/>
                <a:cs typeface="Comic Sans MS"/>
                <a:sym typeface="Comic Sans MS"/>
              </a:rPr>
              <a:t>you’ve enjoyed it</a:t>
            </a:r>
            <a:r>
              <a:rPr lang="en-GB" sz="2700"/>
              <a:t>.</a:t>
            </a:r>
            <a:endParaRPr sz="2700"/>
          </a:p>
          <a:p>
            <a:pPr marL="0" lvl="0" indent="0" algn="l" rtl="0">
              <a:lnSpc>
                <a:spcPct val="90000"/>
              </a:lnSpc>
              <a:spcBef>
                <a:spcPts val="0"/>
              </a:spcBef>
              <a:spcAft>
                <a:spcPts val="0"/>
              </a:spcAft>
              <a:buSzPts val="4400"/>
              <a:buNone/>
            </a:pPr>
            <a:endParaRPr sz="2700"/>
          </a:p>
          <a:p>
            <a:pPr marL="0" lvl="0" indent="0" algn="l" rtl="0">
              <a:lnSpc>
                <a:spcPct val="90000"/>
              </a:lnSpc>
              <a:spcBef>
                <a:spcPts val="0"/>
              </a:spcBef>
              <a:spcAft>
                <a:spcPts val="0"/>
              </a:spcAft>
              <a:buSzPts val="4400"/>
              <a:buNone/>
            </a:pPr>
            <a:r>
              <a:rPr lang="en-GB" sz="2700">
                <a:latin typeface="Comic Sans MS"/>
                <a:ea typeface="Comic Sans MS"/>
                <a:cs typeface="Comic Sans MS"/>
                <a:sym typeface="Comic Sans MS"/>
              </a:rPr>
              <a:t>As you click through the next slides I would like you to answer the questions about the text. Either print out the poem (you might have already done this so you can use it again today) or use these slides.</a:t>
            </a:r>
            <a:endParaRPr sz="2700">
              <a:latin typeface="Comic Sans MS"/>
              <a:ea typeface="Comic Sans MS"/>
              <a:cs typeface="Comic Sans MS"/>
              <a:sym typeface="Comic Sans MS"/>
            </a:endParaRPr>
          </a:p>
          <a:p>
            <a:pPr marL="0" lvl="0" indent="0" algn="l" rtl="0">
              <a:lnSpc>
                <a:spcPct val="90000"/>
              </a:lnSpc>
              <a:spcBef>
                <a:spcPts val="0"/>
              </a:spcBef>
              <a:spcAft>
                <a:spcPts val="0"/>
              </a:spcAft>
              <a:buSzPts val="4400"/>
              <a:buNone/>
            </a:pPr>
            <a:endParaRPr sz="2700">
              <a:latin typeface="Comic Sans MS"/>
              <a:ea typeface="Comic Sans MS"/>
              <a:cs typeface="Comic Sans MS"/>
              <a:sym typeface="Comic Sans MS"/>
            </a:endParaRPr>
          </a:p>
          <a:p>
            <a:pPr marL="0" lvl="0" indent="0" algn="l" rtl="0">
              <a:lnSpc>
                <a:spcPct val="90000"/>
              </a:lnSpc>
              <a:spcBef>
                <a:spcPts val="0"/>
              </a:spcBef>
              <a:spcAft>
                <a:spcPts val="0"/>
              </a:spcAft>
              <a:buSzPts val="4400"/>
              <a:buNone/>
            </a:pPr>
            <a:r>
              <a:rPr lang="en-GB" sz="2700">
                <a:latin typeface="Comic Sans MS"/>
                <a:ea typeface="Comic Sans MS"/>
                <a:cs typeface="Comic Sans MS"/>
                <a:sym typeface="Comic Sans MS"/>
              </a:rPr>
              <a:t>Remember to read the question carefully before you try and answer.</a:t>
            </a:r>
            <a:endParaRPr sz="2700">
              <a:latin typeface="Comic Sans MS"/>
              <a:ea typeface="Comic Sans MS"/>
              <a:cs typeface="Comic Sans MS"/>
              <a:sym typeface="Comic Sans MS"/>
            </a:endParaRPr>
          </a:p>
        </p:txBody>
      </p:sp>
      <p:pic>
        <p:nvPicPr>
          <p:cNvPr id="116" name="Google Shape;116;gb54438ed4d_0_0"/>
          <p:cNvPicPr preferRelativeResize="0"/>
          <p:nvPr/>
        </p:nvPicPr>
        <p:blipFill rotWithShape="1">
          <a:blip r:embed="rId3">
            <a:alphaModFix/>
          </a:blip>
          <a:srcRect l="27098" t="33546" r="53179" b="33203"/>
          <a:stretch/>
        </p:blipFill>
        <p:spPr>
          <a:xfrm>
            <a:off x="9011917" y="145192"/>
            <a:ext cx="2969032" cy="2616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120"/>
        <p:cNvGrpSpPr/>
        <p:nvPr/>
      </p:nvGrpSpPr>
      <p:grpSpPr>
        <a:xfrm>
          <a:off x="0" y="0"/>
          <a:ext cx="0" cy="0"/>
          <a:chOff x="0" y="0"/>
          <a:chExt cx="0" cy="0"/>
        </a:xfrm>
      </p:grpSpPr>
      <p:pic>
        <p:nvPicPr>
          <p:cNvPr id="121" name="Google Shape;121;gb54cdf45d2_0_5"/>
          <p:cNvPicPr preferRelativeResize="0"/>
          <p:nvPr/>
        </p:nvPicPr>
        <p:blipFill rotWithShape="1">
          <a:blip r:embed="rId3">
            <a:alphaModFix/>
          </a:blip>
          <a:srcRect l="28295" t="23542" r="22732" b="46467"/>
          <a:stretch/>
        </p:blipFill>
        <p:spPr>
          <a:xfrm>
            <a:off x="1171225" y="1778575"/>
            <a:ext cx="9555201" cy="2969025"/>
          </a:xfrm>
          <a:prstGeom prst="rect">
            <a:avLst/>
          </a:prstGeom>
          <a:noFill/>
          <a:ln>
            <a:noFill/>
          </a:ln>
        </p:spPr>
      </p:pic>
      <p:sp>
        <p:nvSpPr>
          <p:cNvPr id="122" name="Google Shape;122;gb54cdf45d2_0_5"/>
          <p:cNvSpPr txBox="1"/>
          <p:nvPr/>
        </p:nvSpPr>
        <p:spPr>
          <a:xfrm>
            <a:off x="1254875" y="482250"/>
            <a:ext cx="4014300" cy="81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700">
                <a:latin typeface="Comic Sans MS"/>
                <a:ea typeface="Comic Sans MS"/>
                <a:cs typeface="Comic Sans MS"/>
                <a:sym typeface="Comic Sans MS"/>
              </a:rPr>
              <a:t>Question 1.</a:t>
            </a:r>
            <a:endParaRPr sz="2700">
              <a:latin typeface="Comic Sans MS"/>
              <a:ea typeface="Comic Sans MS"/>
              <a:cs typeface="Comic Sans MS"/>
              <a:sym typeface="Comic Sans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126"/>
        <p:cNvGrpSpPr/>
        <p:nvPr/>
      </p:nvGrpSpPr>
      <p:grpSpPr>
        <a:xfrm>
          <a:off x="0" y="0"/>
          <a:ext cx="0" cy="0"/>
          <a:chOff x="0" y="0"/>
          <a:chExt cx="0" cy="0"/>
        </a:xfrm>
      </p:grpSpPr>
      <p:pic>
        <p:nvPicPr>
          <p:cNvPr id="127" name="Google Shape;127;gb54cdf45d2_0_12"/>
          <p:cNvPicPr preferRelativeResize="0"/>
          <p:nvPr/>
        </p:nvPicPr>
        <p:blipFill rotWithShape="1">
          <a:blip r:embed="rId3">
            <a:alphaModFix/>
          </a:blip>
          <a:srcRect l="20760" t="31518" r="20760" b="23812"/>
          <a:stretch/>
        </p:blipFill>
        <p:spPr>
          <a:xfrm>
            <a:off x="773975" y="1611350"/>
            <a:ext cx="10036101" cy="4223501"/>
          </a:xfrm>
          <a:prstGeom prst="rect">
            <a:avLst/>
          </a:prstGeom>
          <a:noFill/>
          <a:ln>
            <a:noFill/>
          </a:ln>
        </p:spPr>
      </p:pic>
      <p:sp>
        <p:nvSpPr>
          <p:cNvPr id="128" name="Google Shape;128;gb54cdf45d2_0_12"/>
          <p:cNvSpPr txBox="1"/>
          <p:nvPr/>
        </p:nvSpPr>
        <p:spPr>
          <a:xfrm>
            <a:off x="773975" y="398625"/>
            <a:ext cx="4641600" cy="92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700">
                <a:latin typeface="Comic Sans MS"/>
                <a:ea typeface="Comic Sans MS"/>
                <a:cs typeface="Comic Sans MS"/>
                <a:sym typeface="Comic Sans MS"/>
              </a:rPr>
              <a:t>Question 2</a:t>
            </a:r>
            <a:endParaRPr sz="2700">
              <a:latin typeface="Comic Sans MS"/>
              <a:ea typeface="Comic Sans MS"/>
              <a:cs typeface="Comic Sans MS"/>
              <a:sym typeface="Comic Sans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132"/>
        <p:cNvGrpSpPr/>
        <p:nvPr/>
      </p:nvGrpSpPr>
      <p:grpSpPr>
        <a:xfrm>
          <a:off x="0" y="0"/>
          <a:ext cx="0" cy="0"/>
          <a:chOff x="0" y="0"/>
          <a:chExt cx="0" cy="0"/>
        </a:xfrm>
      </p:grpSpPr>
      <p:sp>
        <p:nvSpPr>
          <p:cNvPr id="133" name="Google Shape;133;gb54cdf45d2_0_107"/>
          <p:cNvSpPr txBox="1"/>
          <p:nvPr/>
        </p:nvSpPr>
        <p:spPr>
          <a:xfrm>
            <a:off x="773975" y="398625"/>
            <a:ext cx="4641600" cy="92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700">
                <a:latin typeface="Comic Sans MS"/>
                <a:ea typeface="Comic Sans MS"/>
                <a:cs typeface="Comic Sans MS"/>
                <a:sym typeface="Comic Sans MS"/>
              </a:rPr>
              <a:t>Question 3</a:t>
            </a:r>
            <a:endParaRPr sz="2700">
              <a:latin typeface="Comic Sans MS"/>
              <a:ea typeface="Comic Sans MS"/>
              <a:cs typeface="Comic Sans MS"/>
              <a:sym typeface="Comic Sans MS"/>
            </a:endParaRPr>
          </a:p>
        </p:txBody>
      </p:sp>
      <p:pic>
        <p:nvPicPr>
          <p:cNvPr id="134" name="Google Shape;134;gb54cdf45d2_0_107"/>
          <p:cNvPicPr preferRelativeResize="0"/>
          <p:nvPr/>
        </p:nvPicPr>
        <p:blipFill rotWithShape="1">
          <a:blip r:embed="rId3">
            <a:alphaModFix/>
          </a:blip>
          <a:srcRect l="19253" t="16657" r="33808" b="41802"/>
          <a:stretch/>
        </p:blipFill>
        <p:spPr>
          <a:xfrm>
            <a:off x="1693950" y="1025873"/>
            <a:ext cx="8175250" cy="3857676"/>
          </a:xfrm>
          <a:prstGeom prst="rect">
            <a:avLst/>
          </a:prstGeom>
          <a:noFill/>
          <a:ln>
            <a:noFill/>
          </a:ln>
        </p:spPr>
      </p:pic>
      <p:sp>
        <p:nvSpPr>
          <p:cNvPr id="135" name="Google Shape;135;gb54cdf45d2_0_107"/>
          <p:cNvSpPr txBox="1"/>
          <p:nvPr/>
        </p:nvSpPr>
        <p:spPr>
          <a:xfrm>
            <a:off x="2112125" y="5040325"/>
            <a:ext cx="7652400" cy="140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500">
                <a:latin typeface="Comic Sans MS"/>
                <a:ea typeface="Comic Sans MS"/>
                <a:cs typeface="Comic Sans MS"/>
                <a:sym typeface="Comic Sans MS"/>
              </a:rPr>
              <a:t>Explain your choice using evidence from the text.</a:t>
            </a:r>
            <a:endParaRPr sz="2500">
              <a:latin typeface="Comic Sans MS"/>
              <a:ea typeface="Comic Sans MS"/>
              <a:cs typeface="Comic Sans MS"/>
              <a:sym typeface="Comic Sans M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139"/>
        <p:cNvGrpSpPr/>
        <p:nvPr/>
      </p:nvGrpSpPr>
      <p:grpSpPr>
        <a:xfrm>
          <a:off x="0" y="0"/>
          <a:ext cx="0" cy="0"/>
          <a:chOff x="0" y="0"/>
          <a:chExt cx="0" cy="0"/>
        </a:xfrm>
      </p:grpSpPr>
      <p:sp>
        <p:nvSpPr>
          <p:cNvPr id="140" name="Google Shape;140;gb54cdf45d2_0_114"/>
          <p:cNvSpPr txBox="1"/>
          <p:nvPr/>
        </p:nvSpPr>
        <p:spPr>
          <a:xfrm>
            <a:off x="773975" y="398625"/>
            <a:ext cx="4641600" cy="92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700">
                <a:latin typeface="Comic Sans MS"/>
                <a:ea typeface="Comic Sans MS"/>
                <a:cs typeface="Comic Sans MS"/>
                <a:sym typeface="Comic Sans MS"/>
              </a:rPr>
              <a:t>Question 4</a:t>
            </a:r>
            <a:endParaRPr sz="2700">
              <a:latin typeface="Comic Sans MS"/>
              <a:ea typeface="Comic Sans MS"/>
              <a:cs typeface="Comic Sans MS"/>
              <a:sym typeface="Comic Sans MS"/>
            </a:endParaRPr>
          </a:p>
        </p:txBody>
      </p:sp>
      <p:pic>
        <p:nvPicPr>
          <p:cNvPr id="141" name="Google Shape;141;gb54cdf45d2_0_114"/>
          <p:cNvPicPr preferRelativeResize="0"/>
          <p:nvPr/>
        </p:nvPicPr>
        <p:blipFill rotWithShape="1">
          <a:blip r:embed="rId3">
            <a:alphaModFix/>
          </a:blip>
          <a:srcRect l="21048" t="32636" r="20338" b="21428"/>
          <a:stretch/>
        </p:blipFill>
        <p:spPr>
          <a:xfrm>
            <a:off x="626337" y="1444075"/>
            <a:ext cx="10939324" cy="474622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290</Words>
  <Application>Microsoft Office PowerPoint</Application>
  <PresentationFormat>Widescreen</PresentationFormat>
  <Paragraphs>36</Paragraphs>
  <Slides>26</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Comic Sans MS</vt:lpstr>
      <vt:lpstr>Office Theme</vt:lpstr>
      <vt:lpstr>Friday 15th January</vt:lpstr>
      <vt:lpstr>This week your spellings are...</vt:lpstr>
      <vt:lpstr>Daily Reading</vt:lpstr>
      <vt:lpstr>Friday 15th January Macavity</vt:lpstr>
      <vt:lpstr>Today is our final lesson on Macavity, we do hope  you’ve enjoyed it.  As you click through the next slides I would like you to answer the questions about the text. Either print out the poem (you might have already done this so you can use it again today) or use these slides.  Remember to read the question carefully before you try and answer.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Friday 15th January</dc:title>
  <dc:creator>Louise Richardson</dc:creator>
  <cp:lastModifiedBy>Louise Richardson</cp:lastModifiedBy>
  <cp:revision>1</cp:revision>
  <dcterms:created xsi:type="dcterms:W3CDTF">2021-01-06T13:38:38Z</dcterms:created>
  <dcterms:modified xsi:type="dcterms:W3CDTF">2021-01-14T19:13:46Z</dcterms:modified>
</cp:coreProperties>
</file>