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ghEt2oR0yoJIsIa9w236U2JLcS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aadd1763c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gaadd1763c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9" name="Google Shape;1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8" name="Google Shape;16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6" name="Google Shape;1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4" name="Google Shape;1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2" name="Google Shape;1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1" name="Google Shape;20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0" name="Google Shape;21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7" name="Google Shape;2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5" name="Google Shape;22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4" name="Google Shape;2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aadd1763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gaadd1763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3" name="Google Shape;24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b4bfceea9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b4bfceea9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aadd1763c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gaadd1763c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abb7f396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abb7f396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3" name="Google Shape;12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3" name="Google Shape;1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" name="Google Shape;14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1" name="Google Shape;1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BhnrEi8qp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aadd1763cf_0_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Tuesday 12th January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SPaG Morning Job</a:t>
            </a:r>
            <a:endParaRPr/>
          </a:p>
        </p:txBody>
      </p:sp>
      <p:sp>
        <p:nvSpPr>
          <p:cNvPr id="85" name="Google Shape;85;gaadd1763cf_0_20"/>
          <p:cNvSpPr txBox="1">
            <a:spLocks noGrp="1"/>
          </p:cNvSpPr>
          <p:nvPr>
            <p:ph type="body" idx="1"/>
          </p:nvPr>
        </p:nvSpPr>
        <p:spPr>
          <a:xfrm>
            <a:off x="5274925" y="1825625"/>
            <a:ext cx="60789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sz="310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400"/>
          </a:p>
        </p:txBody>
      </p:sp>
      <p:pic>
        <p:nvPicPr>
          <p:cNvPr id="86" name="Google Shape;86;gaadd1763cf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4925" y="1577850"/>
            <a:ext cx="6511650" cy="418062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gaadd1763cf_0_20"/>
          <p:cNvSpPr txBox="1"/>
          <p:nvPr/>
        </p:nvSpPr>
        <p:spPr>
          <a:xfrm>
            <a:off x="931800" y="3857625"/>
            <a:ext cx="2217600" cy="11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gaadd1763cf_0_20"/>
          <p:cNvSpPr txBox="1"/>
          <p:nvPr/>
        </p:nvSpPr>
        <p:spPr>
          <a:xfrm>
            <a:off x="410000" y="1994050"/>
            <a:ext cx="4733400" cy="41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i="1" u="sng">
                <a:latin typeface="Calibri"/>
                <a:ea typeface="Calibri"/>
                <a:cs typeface="Calibri"/>
                <a:sym typeface="Calibri"/>
              </a:rPr>
              <a:t> See, saw or seen?</a:t>
            </a:r>
            <a:endParaRPr sz="2600" i="1"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i="1">
                <a:latin typeface="Calibri"/>
                <a:ea typeface="Calibri"/>
                <a:cs typeface="Calibri"/>
                <a:sym typeface="Calibri"/>
              </a:rPr>
              <a:t>Copy out this message for Mum. Correct see, saw or seen in each sentence. </a:t>
            </a:r>
            <a:endParaRPr sz="2600"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i="1">
                <a:latin typeface="Calibri"/>
                <a:ea typeface="Calibri"/>
                <a:cs typeface="Calibri"/>
                <a:sym typeface="Calibri"/>
              </a:rPr>
              <a:t>Sometimes you may need to add has or have.</a:t>
            </a:r>
            <a:endParaRPr sz="2600" i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5"/>
          <p:cNvSpPr/>
          <p:nvPr/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5"/>
          <p:cNvPicPr preferRelativeResize="0"/>
          <p:nvPr/>
        </p:nvPicPr>
        <p:blipFill rotWithShape="1">
          <a:blip r:embed="rId3">
            <a:alphaModFix/>
          </a:blip>
          <a:srcRect r="3" b="3346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5"/>
          <p:cNvSpPr/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5"/>
          <p:cNvPicPr preferRelativeResize="0"/>
          <p:nvPr/>
        </p:nvPicPr>
        <p:blipFill rotWithShape="1">
          <a:blip r:embed="rId4">
            <a:alphaModFix/>
          </a:blip>
          <a:srcRect r="1" b="8231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6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r="-1" b="148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6"/>
          <p:cNvPicPr preferRelativeResize="0"/>
          <p:nvPr/>
        </p:nvPicPr>
        <p:blipFill rotWithShape="1">
          <a:blip r:embed="rId4">
            <a:alphaModFix/>
          </a:blip>
          <a:srcRect t="3037" r="1" b="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7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7"/>
          <p:cNvPicPr preferRelativeResize="0"/>
          <p:nvPr/>
        </p:nvPicPr>
        <p:blipFill rotWithShape="1">
          <a:blip r:embed="rId3">
            <a:alphaModFix/>
          </a:blip>
          <a:srcRect b="6148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7"/>
          <p:cNvPicPr preferRelativeResize="0"/>
          <p:nvPr/>
        </p:nvPicPr>
        <p:blipFill rotWithShape="1">
          <a:blip r:embed="rId4">
            <a:alphaModFix/>
          </a:blip>
          <a:srcRect b="6924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8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8"/>
          <p:cNvPicPr preferRelativeResize="0"/>
          <p:nvPr/>
        </p:nvPicPr>
        <p:blipFill rotWithShape="1">
          <a:blip r:embed="rId3">
            <a:alphaModFix/>
          </a:blip>
          <a:srcRect t="1991" b="4155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8"/>
          <p:cNvPicPr preferRelativeResize="0"/>
          <p:nvPr/>
        </p:nvPicPr>
        <p:blipFill rotWithShape="1">
          <a:blip r:embed="rId4">
            <a:alphaModFix/>
          </a:blip>
          <a:srcRect t="687" r="-1" b="4682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9"/>
          <p:cNvSpPr/>
          <p:nvPr/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9"/>
          <p:cNvPicPr preferRelativeResize="0"/>
          <p:nvPr/>
        </p:nvPicPr>
        <p:blipFill rotWithShape="1">
          <a:blip r:embed="rId3">
            <a:alphaModFix/>
          </a:blip>
          <a:srcRect r="10223" b="2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9"/>
          <p:cNvSpPr/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9"/>
          <p:cNvPicPr preferRelativeResize="0"/>
          <p:nvPr/>
        </p:nvPicPr>
        <p:blipFill rotWithShape="1">
          <a:blip r:embed="rId4">
            <a:alphaModFix/>
          </a:blip>
          <a:srcRect r="1" b="1171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0"/>
          <p:cNvSpPr/>
          <p:nvPr/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10"/>
          <p:cNvPicPr preferRelativeResize="0"/>
          <p:nvPr/>
        </p:nvPicPr>
        <p:blipFill rotWithShape="1">
          <a:blip r:embed="rId3">
            <a:alphaModFix/>
          </a:blip>
          <a:srcRect r="1783" b="2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0"/>
          <p:cNvSpPr/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10"/>
          <p:cNvPicPr preferRelativeResize="0"/>
          <p:nvPr/>
        </p:nvPicPr>
        <p:blipFill rotWithShape="1">
          <a:blip r:embed="rId4">
            <a:alphaModFix/>
          </a:blip>
          <a:srcRect r="-3" b="2253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A59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1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0635" y="643467"/>
            <a:ext cx="5250729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2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12"/>
          <p:cNvPicPr preferRelativeResize="0"/>
          <p:nvPr/>
        </p:nvPicPr>
        <p:blipFill rotWithShape="1">
          <a:blip r:embed="rId3">
            <a:alphaModFix/>
          </a:blip>
          <a:srcRect r="-3" b="6664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2"/>
          <p:cNvPicPr preferRelativeResize="0"/>
          <p:nvPr/>
        </p:nvPicPr>
        <p:blipFill rotWithShape="1">
          <a:blip r:embed="rId4">
            <a:alphaModFix/>
          </a:blip>
          <a:srcRect r="3815" b="3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3"/>
          <p:cNvSpPr/>
          <p:nvPr/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13"/>
          <p:cNvPicPr preferRelativeResize="0"/>
          <p:nvPr/>
        </p:nvPicPr>
        <p:blipFill rotWithShape="1">
          <a:blip r:embed="rId3">
            <a:alphaModFix/>
          </a:blip>
          <a:srcRect r="1" b="1987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3"/>
          <p:cNvSpPr/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13"/>
          <p:cNvPicPr preferRelativeResize="0"/>
          <p:nvPr/>
        </p:nvPicPr>
        <p:blipFill rotWithShape="1">
          <a:blip r:embed="rId4">
            <a:alphaModFix/>
          </a:blip>
          <a:srcRect t="899" r="-1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4"/>
          <p:cNvSpPr/>
          <p:nvPr/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14"/>
          <p:cNvPicPr preferRelativeResize="0"/>
          <p:nvPr/>
        </p:nvPicPr>
        <p:blipFill rotWithShape="1">
          <a:blip r:embed="rId3">
            <a:alphaModFix/>
          </a:blip>
          <a:srcRect l="376" r="5666" b="2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4"/>
          <p:cNvSpPr/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Google Shape;240;p14"/>
          <p:cNvPicPr preferRelativeResize="0"/>
          <p:nvPr/>
        </p:nvPicPr>
        <p:blipFill rotWithShape="1">
          <a:blip r:embed="rId4">
            <a:alphaModFix/>
          </a:blip>
          <a:srcRect l="4083" r="4" b="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aadd1763cf_0_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GB"/>
              <a:t>Tuesday 12th January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GB"/>
              <a:t>Macavity</a:t>
            </a:r>
            <a:endParaRPr/>
          </a:p>
        </p:txBody>
      </p:sp>
      <p:sp>
        <p:nvSpPr>
          <p:cNvPr id="94" name="Google Shape;94;gaadd1763cf_0_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GB" sz="3500"/>
              <a:t>I can write a description of Macavity based on what I have read.</a:t>
            </a:r>
            <a:endParaRPr sz="3500"/>
          </a:p>
        </p:txBody>
      </p:sp>
      <p:pic>
        <p:nvPicPr>
          <p:cNvPr id="95" name="Google Shape;95;gaadd1763cf_0_0"/>
          <p:cNvPicPr preferRelativeResize="0"/>
          <p:nvPr/>
        </p:nvPicPr>
        <p:blipFill rotWithShape="1">
          <a:blip r:embed="rId3">
            <a:alphaModFix/>
          </a:blip>
          <a:srcRect b="14317"/>
          <a:stretch/>
        </p:blipFill>
        <p:spPr>
          <a:xfrm>
            <a:off x="22" y="4470299"/>
            <a:ext cx="2591445" cy="238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3B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5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7237" y="643467"/>
            <a:ext cx="5097525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4bfceea98_0_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6746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GB" sz="3500"/>
              <a:t>I can write a description of Macavity based on what I have read.</a:t>
            </a:r>
            <a:endParaRPr sz="3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b4bfceea98_0_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Today you are going to write your own description of Macavity.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You can use some words from the poem but put them into your own sentences.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You can also use </a:t>
            </a:r>
            <a:r>
              <a:rPr lang="en-GB">
                <a:solidFill>
                  <a:srgbClr val="FF0000"/>
                </a:solidFill>
              </a:rPr>
              <a:t>synonyms</a:t>
            </a:r>
            <a:r>
              <a:rPr lang="en-GB"/>
              <a:t> to make your writing more interesting.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First gather your ideas by writing any helpful words or phrases. The next slide can help you do this.</a:t>
            </a:r>
            <a:endParaRPr/>
          </a:p>
        </p:txBody>
      </p:sp>
      <p:sp>
        <p:nvSpPr>
          <p:cNvPr id="102" name="Google Shape;102;gb4bfceea98_0_11"/>
          <p:cNvSpPr/>
          <p:nvPr/>
        </p:nvSpPr>
        <p:spPr>
          <a:xfrm>
            <a:off x="7808425" y="111825"/>
            <a:ext cx="4155600" cy="1956600"/>
          </a:xfrm>
          <a:prstGeom prst="cloudCallout">
            <a:avLst>
              <a:gd name="adj1" fmla="val -49592"/>
              <a:gd name="adj2" fmla="val 23339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A </a:t>
            </a:r>
            <a:r>
              <a:rPr lang="en-GB" sz="2000">
                <a:solidFill>
                  <a:srgbClr val="FF0000"/>
                </a:solidFill>
              </a:rPr>
              <a:t>synonym</a:t>
            </a:r>
            <a:r>
              <a:rPr lang="en-GB" sz="2000"/>
              <a:t> is a word that means exactly or almost the same, eg scared and frightened.</a:t>
            </a:r>
            <a:endParaRPr sz="2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aadd1763cf_0_6"/>
          <p:cNvSpPr txBox="1">
            <a:spLocks noGrp="1"/>
          </p:cNvSpPr>
          <p:nvPr>
            <p:ph type="body" idx="1"/>
          </p:nvPr>
        </p:nvSpPr>
        <p:spPr>
          <a:xfrm>
            <a:off x="354075" y="260900"/>
            <a:ext cx="3335700" cy="55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2100"/>
              <a:t>Inside the cat, write</a:t>
            </a:r>
            <a:endParaRPr sz="21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2100"/>
              <a:t>words to describe his</a:t>
            </a:r>
            <a:endParaRPr sz="21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2100"/>
              <a:t>personality.</a:t>
            </a:r>
            <a:endParaRPr sz="2100"/>
          </a:p>
        </p:txBody>
      </p:sp>
      <p:pic>
        <p:nvPicPr>
          <p:cNvPr id="108" name="Google Shape;108;gaadd1763cf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2175" y="494313"/>
            <a:ext cx="5300475" cy="614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aadd1763cf_0_6"/>
          <p:cNvSpPr txBox="1"/>
          <p:nvPr/>
        </p:nvSpPr>
        <p:spPr>
          <a:xfrm>
            <a:off x="8684325" y="205000"/>
            <a:ext cx="3000300" cy="3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latin typeface="Calibri"/>
                <a:ea typeface="Calibri"/>
                <a:cs typeface="Calibri"/>
                <a:sym typeface="Calibri"/>
              </a:rPr>
              <a:t>Outside the cat, write words to describe his appearance.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gaadd1763cf_0_6"/>
          <p:cNvSpPr txBox="1"/>
          <p:nvPr/>
        </p:nvSpPr>
        <p:spPr>
          <a:xfrm>
            <a:off x="3391725" y="149075"/>
            <a:ext cx="40812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u="sng">
                <a:latin typeface="Calibri"/>
                <a:ea typeface="Calibri"/>
                <a:cs typeface="Calibri"/>
                <a:sym typeface="Calibri"/>
              </a:rPr>
              <a:t>Macavity</a:t>
            </a:r>
            <a:endParaRPr sz="2200" u="sng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gaadd1763cf_0_6"/>
          <p:cNvSpPr txBox="1"/>
          <p:nvPr/>
        </p:nvSpPr>
        <p:spPr>
          <a:xfrm>
            <a:off x="2329475" y="2534475"/>
            <a:ext cx="17331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i="1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Tall</a:t>
            </a:r>
            <a:endParaRPr sz="1800" i="1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gaadd1763cf_0_6"/>
          <p:cNvSpPr txBox="1"/>
          <p:nvPr/>
        </p:nvSpPr>
        <p:spPr>
          <a:xfrm>
            <a:off x="1900850" y="3317175"/>
            <a:ext cx="11928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i="1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Lanky</a:t>
            </a:r>
            <a:endParaRPr sz="1800" i="1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gaadd1763cf_0_6"/>
          <p:cNvSpPr txBox="1"/>
          <p:nvPr/>
        </p:nvSpPr>
        <p:spPr>
          <a:xfrm>
            <a:off x="5106200" y="2217675"/>
            <a:ext cx="1621500" cy="7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i="1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Mischievous </a:t>
            </a:r>
            <a:endParaRPr sz="1900" i="1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abb7f3961f_0_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Description of Macavity</a:t>
            </a:r>
            <a:endParaRPr/>
          </a:p>
        </p:txBody>
      </p:sp>
      <p:sp>
        <p:nvSpPr>
          <p:cNvPr id="119" name="Google Shape;119;gabb7f3961f_0_3"/>
          <p:cNvSpPr txBox="1">
            <a:spLocks noGrp="1"/>
          </p:cNvSpPr>
          <p:nvPr>
            <p:ph type="body" idx="1"/>
          </p:nvPr>
        </p:nvSpPr>
        <p:spPr>
          <a:xfrm>
            <a:off x="838200" y="2217650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Now write 2 paragraphs: one about what Macavity looks like;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 and a paragraph about his personality.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To be successful: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I can turn my notes into interesting sentences.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I can use expanded noun phrases to describe Macavity.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I can start sentences with fronted adverbials.</a:t>
            </a:r>
            <a:endParaRPr/>
          </a:p>
        </p:txBody>
      </p:sp>
      <p:sp>
        <p:nvSpPr>
          <p:cNvPr id="120" name="Google Shape;120;gabb7f3961f_0_3"/>
          <p:cNvSpPr/>
          <p:nvPr/>
        </p:nvSpPr>
        <p:spPr>
          <a:xfrm>
            <a:off x="8087975" y="149075"/>
            <a:ext cx="3932172" cy="2068578"/>
          </a:xfrm>
          <a:prstGeom prst="irregularSeal2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You can read the poem again on the following slides if you want to.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"/>
          <p:cNvSpPr txBox="1">
            <a:spLocks noGrp="1"/>
          </p:cNvSpPr>
          <p:nvPr>
            <p:ph type="ctrTitle"/>
          </p:nvPr>
        </p:nvSpPr>
        <p:spPr>
          <a:xfrm>
            <a:off x="7960400" y="1141030"/>
            <a:ext cx="3977700" cy="19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GB" sz="4800"/>
              <a:t>Now read or listen to the poem.</a:t>
            </a:r>
            <a:endParaRPr/>
          </a:p>
        </p:txBody>
      </p:sp>
      <p:sp>
        <p:nvSpPr>
          <p:cNvPr id="127" name="Google Shape;127;p1"/>
          <p:cNvSpPr txBox="1">
            <a:spLocks noGrp="1"/>
          </p:cNvSpPr>
          <p:nvPr>
            <p:ph type="subTitle" idx="1"/>
          </p:nvPr>
        </p:nvSpPr>
        <p:spPr>
          <a:xfrm>
            <a:off x="7848600" y="3112330"/>
            <a:ext cx="3977700" cy="29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Listen: </a:t>
            </a:r>
            <a:r>
              <a:rPr lang="en-GB" sz="2000" u="sng">
                <a:solidFill>
                  <a:schemeClr val="hlink"/>
                </a:solidFill>
                <a:hlinkClick r:id="rId3"/>
              </a:rPr>
              <a:t>https://www.youtube.com/watch?v=rBhnrEi8qpg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Read: on this powerpoint or print out the sheet.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If you have the sheet, you could highlight words or phrases.</a:t>
            </a:r>
            <a:endParaRPr sz="2000"/>
          </a:p>
        </p:txBody>
      </p:sp>
      <p:pic>
        <p:nvPicPr>
          <p:cNvPr id="128" name="Google Shape;128;p1"/>
          <p:cNvPicPr preferRelativeResize="0"/>
          <p:nvPr/>
        </p:nvPicPr>
        <p:blipFill rotWithShape="1">
          <a:blip r:embed="rId4">
            <a:alphaModFix/>
          </a:blip>
          <a:srcRect r="2" b="14314"/>
          <a:stretch/>
        </p:blipFill>
        <p:spPr>
          <a:xfrm>
            <a:off x="20" y="10"/>
            <a:ext cx="7443196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"/>
          <p:cNvSpPr/>
          <p:nvPr/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"/>
          <p:cNvSpPr/>
          <p:nvPr/>
        </p:nvSpPr>
        <p:spPr>
          <a:xfrm>
            <a:off x="7851648" y="4546920"/>
            <a:ext cx="397764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52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2"/>
          <p:cNvSpPr/>
          <p:nvPr/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6610" y="643467"/>
            <a:ext cx="4498634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"/>
          <p:cNvSpPr/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4080" y="643467"/>
            <a:ext cx="4623983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3"/>
          <p:cNvSpPr/>
          <p:nvPr/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3"/>
          <p:cNvPicPr preferRelativeResize="0"/>
          <p:nvPr/>
        </p:nvPicPr>
        <p:blipFill rotWithShape="1">
          <a:blip r:embed="rId3">
            <a:alphaModFix/>
          </a:blip>
          <a:srcRect r="-1" b="3615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"/>
          <p:cNvSpPr/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3"/>
          <p:cNvPicPr preferRelativeResize="0"/>
          <p:nvPr/>
        </p:nvPicPr>
        <p:blipFill rotWithShape="1">
          <a:blip r:embed="rId4">
            <a:alphaModFix/>
          </a:blip>
          <a:srcRect t="1178" r="2" b="8140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4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4"/>
          <p:cNvPicPr preferRelativeResize="0"/>
          <p:nvPr/>
        </p:nvPicPr>
        <p:blipFill rotWithShape="1">
          <a:blip r:embed="rId3">
            <a:alphaModFix/>
          </a:blip>
          <a:srcRect t="7046" r="1" b="2473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4"/>
          <p:cNvPicPr preferRelativeResize="0"/>
          <p:nvPr/>
        </p:nvPicPr>
        <p:blipFill rotWithShape="1">
          <a:blip r:embed="rId4">
            <a:alphaModFix/>
          </a:blip>
          <a:srcRect t="594" b="918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293</Words>
  <Application>Microsoft Office PowerPoint</Application>
  <PresentationFormat>Widescreen</PresentationFormat>
  <Paragraphs>36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Tuesday 12th January SPaG Morning Job</vt:lpstr>
      <vt:lpstr>Tuesday 12th January Macavity</vt:lpstr>
      <vt:lpstr>I can write a description of Macavity based on what I have read. </vt:lpstr>
      <vt:lpstr>PowerPoint Presentation</vt:lpstr>
      <vt:lpstr>Description of Macavity</vt:lpstr>
      <vt:lpstr>Now read or listen to the poem.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Tuesday 12th January SPaG Morning Job</dc:title>
  <dc:creator>Louise Richardson</dc:creator>
  <cp:lastModifiedBy>Louise Richardson</cp:lastModifiedBy>
  <cp:revision>1</cp:revision>
  <dcterms:created xsi:type="dcterms:W3CDTF">2021-01-06T13:38:38Z</dcterms:created>
  <dcterms:modified xsi:type="dcterms:W3CDTF">2021-01-11T17:49:34Z</dcterms:modified>
</cp:coreProperties>
</file>