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jAHcmcLdCGOc8IxmdEw+noMo3G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aadd1763c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aadd1763c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aadd1763c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aadd1763c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aadd1763c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aadd1763c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4dba94f6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b4dba94f6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aadd1763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aadd1763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aadd1763c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aadd1763c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BhnrEi8qp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aadd1763cf_0_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Monday 11th January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SPaG Morning Job</a:t>
            </a:r>
            <a:endParaRPr/>
          </a:p>
        </p:txBody>
      </p:sp>
      <p:sp>
        <p:nvSpPr>
          <p:cNvPr id="85" name="Google Shape;85;gaadd1763cf_0_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0000"/>
                </a:solidFill>
              </a:rPr>
              <a:t>I can use see or seen correctly.</a:t>
            </a:r>
            <a:endParaRPr sz="31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3100"/>
              <a:t>Can you remember what you learned last week about this?</a:t>
            </a:r>
            <a:endParaRPr sz="31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3100"/>
              <a:t>Remember: if the word ‘have’ or ‘has’ is used, then the word seen is correct. </a:t>
            </a:r>
            <a:endParaRPr sz="31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3100"/>
              <a:t>Copy and complete the sentences on the next slide.</a:t>
            </a:r>
            <a:endParaRPr sz="31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3100"/>
              <a:t>Remember your best, joined handwriting!</a:t>
            </a:r>
            <a:endParaRPr sz="31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5"/>
          <p:cNvSpPr/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5"/>
          <p:cNvPicPr preferRelativeResize="0"/>
          <p:nvPr/>
        </p:nvPicPr>
        <p:blipFill rotWithShape="1">
          <a:blip r:embed="rId3">
            <a:alphaModFix/>
          </a:blip>
          <a:srcRect r="3" b="3346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5"/>
          <p:cNvSpPr/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5"/>
          <p:cNvPicPr preferRelativeResize="0"/>
          <p:nvPr/>
        </p:nvPicPr>
        <p:blipFill rotWithShape="1">
          <a:blip r:embed="rId4">
            <a:alphaModFix/>
          </a:blip>
          <a:srcRect r="1" b="8231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6"/>
          <p:cNvPicPr preferRelativeResize="0"/>
          <p:nvPr/>
        </p:nvPicPr>
        <p:blipFill rotWithShape="1">
          <a:blip r:embed="rId3">
            <a:alphaModFix/>
          </a:blip>
          <a:srcRect r="-1" b="148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6"/>
          <p:cNvPicPr preferRelativeResize="0"/>
          <p:nvPr/>
        </p:nvPicPr>
        <p:blipFill rotWithShape="1">
          <a:blip r:embed="rId4">
            <a:alphaModFix/>
          </a:blip>
          <a:srcRect t="3037" r="1" b="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7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7"/>
          <p:cNvPicPr preferRelativeResize="0"/>
          <p:nvPr/>
        </p:nvPicPr>
        <p:blipFill rotWithShape="1">
          <a:blip r:embed="rId3">
            <a:alphaModFix/>
          </a:blip>
          <a:srcRect b="6148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7"/>
          <p:cNvPicPr preferRelativeResize="0"/>
          <p:nvPr/>
        </p:nvPicPr>
        <p:blipFill rotWithShape="1">
          <a:blip r:embed="rId4">
            <a:alphaModFix/>
          </a:blip>
          <a:srcRect b="6925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8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8"/>
          <p:cNvPicPr preferRelativeResize="0"/>
          <p:nvPr/>
        </p:nvPicPr>
        <p:blipFill rotWithShape="1">
          <a:blip r:embed="rId3">
            <a:alphaModFix/>
          </a:blip>
          <a:srcRect t="1991" b="4156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8"/>
          <p:cNvPicPr preferRelativeResize="0"/>
          <p:nvPr/>
        </p:nvPicPr>
        <p:blipFill rotWithShape="1">
          <a:blip r:embed="rId4">
            <a:alphaModFix/>
          </a:blip>
          <a:srcRect t="687" r="-1" b="4682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9"/>
          <p:cNvSpPr/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9"/>
          <p:cNvPicPr preferRelativeResize="0"/>
          <p:nvPr/>
        </p:nvPicPr>
        <p:blipFill rotWithShape="1">
          <a:blip r:embed="rId3">
            <a:alphaModFix/>
          </a:blip>
          <a:srcRect r="10223" b="2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9"/>
          <p:cNvSpPr/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9"/>
          <p:cNvPicPr preferRelativeResize="0"/>
          <p:nvPr/>
        </p:nvPicPr>
        <p:blipFill rotWithShape="1">
          <a:blip r:embed="rId4">
            <a:alphaModFix/>
          </a:blip>
          <a:srcRect r="1" b="117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0"/>
          <p:cNvSpPr/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10"/>
          <p:cNvPicPr preferRelativeResize="0"/>
          <p:nvPr/>
        </p:nvPicPr>
        <p:blipFill rotWithShape="1">
          <a:blip r:embed="rId3">
            <a:alphaModFix/>
          </a:blip>
          <a:srcRect r="1784" b="2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0"/>
          <p:cNvSpPr/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10"/>
          <p:cNvPicPr preferRelativeResize="0"/>
          <p:nvPr/>
        </p:nvPicPr>
        <p:blipFill rotWithShape="1">
          <a:blip r:embed="rId4">
            <a:alphaModFix/>
          </a:blip>
          <a:srcRect r="-3" b="2254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A59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1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0635" y="643467"/>
            <a:ext cx="5250729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2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12"/>
          <p:cNvPicPr preferRelativeResize="0"/>
          <p:nvPr/>
        </p:nvPicPr>
        <p:blipFill rotWithShape="1">
          <a:blip r:embed="rId3">
            <a:alphaModFix/>
          </a:blip>
          <a:srcRect r="-3" b="6664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2"/>
          <p:cNvPicPr preferRelativeResize="0"/>
          <p:nvPr/>
        </p:nvPicPr>
        <p:blipFill rotWithShape="1">
          <a:blip r:embed="rId4">
            <a:alphaModFix/>
          </a:blip>
          <a:srcRect r="3815" b="3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3"/>
          <p:cNvSpPr/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13"/>
          <p:cNvPicPr preferRelativeResize="0"/>
          <p:nvPr/>
        </p:nvPicPr>
        <p:blipFill rotWithShape="1">
          <a:blip r:embed="rId3">
            <a:alphaModFix/>
          </a:blip>
          <a:srcRect r="1" b="1987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3"/>
          <p:cNvSpPr/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13"/>
          <p:cNvPicPr preferRelativeResize="0"/>
          <p:nvPr/>
        </p:nvPicPr>
        <p:blipFill rotWithShape="1">
          <a:blip r:embed="rId4">
            <a:alphaModFix/>
          </a:blip>
          <a:srcRect t="899" r="-1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4"/>
          <p:cNvSpPr/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14"/>
          <p:cNvPicPr preferRelativeResize="0"/>
          <p:nvPr/>
        </p:nvPicPr>
        <p:blipFill rotWithShape="1">
          <a:blip r:embed="rId3">
            <a:alphaModFix/>
          </a:blip>
          <a:srcRect l="376" r="5667" b="2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4"/>
          <p:cNvSpPr/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14"/>
          <p:cNvPicPr preferRelativeResize="0"/>
          <p:nvPr/>
        </p:nvPicPr>
        <p:blipFill rotWithShape="1">
          <a:blip r:embed="rId4">
            <a:alphaModFix/>
          </a:blip>
          <a:srcRect l="4083" r="4" b="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aadd1763cf_0_26"/>
          <p:cNvSpPr txBox="1">
            <a:spLocks noGrp="1"/>
          </p:cNvSpPr>
          <p:nvPr>
            <p:ph type="body" idx="1"/>
          </p:nvPr>
        </p:nvSpPr>
        <p:spPr>
          <a:xfrm>
            <a:off x="1192700" y="335450"/>
            <a:ext cx="10161300" cy="5841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latin typeface="Arial"/>
                <a:ea typeface="Arial"/>
                <a:cs typeface="Arial"/>
                <a:sym typeface="Arial"/>
              </a:rPr>
              <a:t>1.</a:t>
            </a:r>
            <a:r>
              <a:rPr lang="en-GB" sz="1500"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GB" sz="2600">
                <a:latin typeface="Arial"/>
                <a:ea typeface="Arial"/>
                <a:cs typeface="Arial"/>
                <a:sym typeface="Arial"/>
              </a:rPr>
              <a:t>That is the fluffiest kitten I have ever __________.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latin typeface="Arial"/>
                <a:ea typeface="Arial"/>
                <a:cs typeface="Arial"/>
                <a:sym typeface="Arial"/>
              </a:rPr>
              <a:t>2.</a:t>
            </a:r>
            <a:r>
              <a:rPr lang="en-GB" sz="1500"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GB" sz="2600">
                <a:latin typeface="Arial"/>
                <a:ea typeface="Arial"/>
                <a:cs typeface="Arial"/>
                <a:sym typeface="Arial"/>
              </a:rPr>
              <a:t>Last night I ___________ two witches flying on their brooms.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latin typeface="Arial"/>
                <a:ea typeface="Arial"/>
                <a:cs typeface="Arial"/>
                <a:sym typeface="Arial"/>
              </a:rPr>
              <a:t>3.</a:t>
            </a:r>
            <a:r>
              <a:rPr lang="en-GB" sz="1500"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GB" sz="2600">
                <a:latin typeface="Arial"/>
                <a:ea typeface="Arial"/>
                <a:cs typeface="Arial"/>
                <a:sym typeface="Arial"/>
              </a:rPr>
              <a:t>Have you __________ my slippers?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latin typeface="Arial"/>
                <a:ea typeface="Arial"/>
                <a:cs typeface="Arial"/>
                <a:sym typeface="Arial"/>
              </a:rPr>
              <a:t>4.</a:t>
            </a:r>
            <a:r>
              <a:rPr lang="en-GB" sz="1500"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GB" sz="2600">
                <a:latin typeface="Arial"/>
                <a:ea typeface="Arial"/>
                <a:cs typeface="Arial"/>
                <a:sym typeface="Arial"/>
              </a:rPr>
              <a:t>I  ___________ Dave at the cinema the other day.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latin typeface="Arial"/>
                <a:ea typeface="Arial"/>
                <a:cs typeface="Arial"/>
                <a:sym typeface="Arial"/>
              </a:rPr>
              <a:t>5.</a:t>
            </a:r>
            <a:r>
              <a:rPr lang="en-GB" sz="1500"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GB" sz="2600">
                <a:latin typeface="Arial"/>
                <a:ea typeface="Arial"/>
                <a:cs typeface="Arial"/>
                <a:sym typeface="Arial"/>
              </a:rPr>
              <a:t>No one has ___________ the scissors for days.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latin typeface="Arial"/>
                <a:ea typeface="Arial"/>
                <a:cs typeface="Arial"/>
                <a:sym typeface="Arial"/>
              </a:rPr>
              <a:t>6.</a:t>
            </a:r>
            <a:r>
              <a:rPr lang="en-GB" sz="1500"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GB" sz="2600">
                <a:latin typeface="Arial"/>
                <a:ea typeface="Arial"/>
                <a:cs typeface="Arial"/>
                <a:sym typeface="Arial"/>
              </a:rPr>
              <a:t>I ____________ a shooting star.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latin typeface="Arial"/>
                <a:ea typeface="Arial"/>
                <a:cs typeface="Arial"/>
                <a:sym typeface="Arial"/>
              </a:rPr>
              <a:t>7.</a:t>
            </a:r>
            <a:r>
              <a:rPr lang="en-GB" sz="1500"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GB" sz="2600">
                <a:latin typeface="Arial"/>
                <a:ea typeface="Arial"/>
                <a:cs typeface="Arial"/>
                <a:sym typeface="Arial"/>
              </a:rPr>
              <a:t>I have _____________ a solar eclipse.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latin typeface="Arial"/>
                <a:ea typeface="Arial"/>
                <a:cs typeface="Arial"/>
                <a:sym typeface="Arial"/>
              </a:rPr>
              <a:t>8.</a:t>
            </a:r>
            <a:r>
              <a:rPr lang="en-GB" sz="1500"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GB" sz="2600">
                <a:latin typeface="Arial"/>
                <a:ea typeface="Arial"/>
                <a:cs typeface="Arial"/>
                <a:sym typeface="Arial"/>
              </a:rPr>
              <a:t>I wish I could have ____________ Santa when he was in my house.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600">
                <a:latin typeface="Arial"/>
                <a:ea typeface="Arial"/>
                <a:cs typeface="Arial"/>
                <a:sym typeface="Arial"/>
              </a:rPr>
              <a:t>9.</a:t>
            </a:r>
            <a:r>
              <a:rPr lang="en-GB" sz="1500"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GB" sz="2600">
                <a:latin typeface="Arial"/>
                <a:ea typeface="Arial"/>
                <a:cs typeface="Arial"/>
                <a:sym typeface="Arial"/>
              </a:rPr>
              <a:t>I have never _______________ the tooth fairy.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3B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5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7237" y="643467"/>
            <a:ext cx="5097525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aadd1763cf_0_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500"/>
              <a:t>I understand the meaning of words and phrases.</a:t>
            </a:r>
            <a:endParaRPr/>
          </a:p>
        </p:txBody>
      </p:sp>
      <p:sp>
        <p:nvSpPr>
          <p:cNvPr id="243" name="Google Shape;243;gaadd1763cf_0_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Did you find some words and phrases to describe Macavity?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Now write them out on the worksheet or on some paper.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Keep your work until tomorrow because it will help you with your next task.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What do you think it will be?</a:t>
            </a:r>
            <a:endParaRPr/>
          </a:p>
        </p:txBody>
      </p:sp>
      <p:pic>
        <p:nvPicPr>
          <p:cNvPr id="244" name="Google Shape;244;gaadd1763cf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3071" y="4267596"/>
            <a:ext cx="1851850" cy="228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4dba94f69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Daily Reading</a:t>
            </a:r>
            <a:endParaRPr/>
          </a:p>
        </p:txBody>
      </p:sp>
      <p:sp>
        <p:nvSpPr>
          <p:cNvPr id="96" name="Google Shape;96;gb4dba94f69_0_0"/>
          <p:cNvSpPr txBox="1">
            <a:spLocks noGrp="1"/>
          </p:cNvSpPr>
          <p:nvPr>
            <p:ph type="body" idx="1"/>
          </p:nvPr>
        </p:nvSpPr>
        <p:spPr>
          <a:xfrm>
            <a:off x="838200" y="2067900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Remember you should be reading every day.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To help you do this, we have set you a reading 2do on Purple Mash.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Every day a new chapter will arrive for you to read. Then there will be a quiz for you to complete.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I hope you enjoy the first book. It is called ‘Time Freeze’.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After you have finished your online lessons, head over to Purple Mash and enjoy!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Now for… Macavity...</a:t>
            </a:r>
            <a:endParaRPr/>
          </a:p>
        </p:txBody>
      </p:sp>
      <p:pic>
        <p:nvPicPr>
          <p:cNvPr id="97" name="Google Shape;97;gb4dba94f69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37925" y="199200"/>
            <a:ext cx="1765425" cy="230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aadd1763cf_0_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Monday 11th January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Macavity</a:t>
            </a:r>
            <a:endParaRPr/>
          </a:p>
        </p:txBody>
      </p:sp>
      <p:sp>
        <p:nvSpPr>
          <p:cNvPr id="103" name="Google Shape;103;gaadd1763cf_0_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500"/>
              <a:t>I understand the meaning of words and phrases.</a:t>
            </a:r>
            <a:endParaRPr sz="3500"/>
          </a:p>
        </p:txBody>
      </p:sp>
      <p:pic>
        <p:nvPicPr>
          <p:cNvPr id="104" name="Google Shape;104;gaadd1763cf_0_0"/>
          <p:cNvPicPr preferRelativeResize="0"/>
          <p:nvPr/>
        </p:nvPicPr>
        <p:blipFill rotWithShape="1">
          <a:blip r:embed="rId3">
            <a:alphaModFix/>
          </a:blip>
          <a:srcRect b="14317"/>
          <a:stretch/>
        </p:blipFill>
        <p:spPr>
          <a:xfrm>
            <a:off x="22" y="4470299"/>
            <a:ext cx="2591445" cy="238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aadd1763cf_0_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500" u="sng"/>
              <a:t>I understand the meaning of words and phrases.</a:t>
            </a:r>
            <a:endParaRPr u="sng"/>
          </a:p>
        </p:txBody>
      </p:sp>
      <p:sp>
        <p:nvSpPr>
          <p:cNvPr id="110" name="Google Shape;110;gaadd1763cf_0_6"/>
          <p:cNvSpPr txBox="1">
            <a:spLocks noGrp="1"/>
          </p:cNvSpPr>
          <p:nvPr>
            <p:ph type="body" idx="1"/>
          </p:nvPr>
        </p:nvSpPr>
        <p:spPr>
          <a:xfrm>
            <a:off x="838200" y="1452900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Today we will reread Macavity carefully and find our some information about this mystery cat.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When you read and listen to it, think about: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9900FF"/>
              </a:buClr>
              <a:buSzPts val="1800"/>
              <a:buAutoNum type="arabicPeriod"/>
            </a:pPr>
            <a:r>
              <a:rPr lang="en-GB">
                <a:solidFill>
                  <a:srgbClr val="9900FF"/>
                </a:solidFill>
              </a:rPr>
              <a:t>What he looks like</a:t>
            </a:r>
            <a:endParaRPr>
              <a:solidFill>
                <a:srgbClr val="99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AutoNum type="arabicPeriod"/>
            </a:pPr>
            <a:r>
              <a:rPr lang="en-GB">
                <a:solidFill>
                  <a:srgbClr val="38761D"/>
                </a:solidFill>
              </a:rPr>
              <a:t>How he moves</a:t>
            </a:r>
            <a:endParaRPr>
              <a:solidFill>
                <a:srgbClr val="38761D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800"/>
              <a:buAutoNum type="arabicPeriod"/>
            </a:pPr>
            <a:r>
              <a:rPr lang="en-GB">
                <a:solidFill>
                  <a:srgbClr val="FF9900"/>
                </a:solidFill>
              </a:rPr>
              <a:t>What others think of him.</a:t>
            </a:r>
            <a:endParaRPr>
              <a:solidFill>
                <a:srgbClr val="FF99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Then complete the worksheet or write out your answers on some paper.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Remember the information is in the text. This is not an imagination job today!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"/>
          <p:cNvSpPr txBox="1">
            <a:spLocks noGrp="1"/>
          </p:cNvSpPr>
          <p:nvPr>
            <p:ph type="ctrTitle"/>
          </p:nvPr>
        </p:nvSpPr>
        <p:spPr>
          <a:xfrm>
            <a:off x="7960400" y="1141030"/>
            <a:ext cx="3977700" cy="19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GB" sz="4800"/>
              <a:t>Now read or listen to the poem.</a:t>
            </a:r>
            <a:endParaRPr/>
          </a:p>
        </p:txBody>
      </p:sp>
      <p:sp>
        <p:nvSpPr>
          <p:cNvPr id="117" name="Google Shape;117;p1"/>
          <p:cNvSpPr txBox="1">
            <a:spLocks noGrp="1"/>
          </p:cNvSpPr>
          <p:nvPr>
            <p:ph type="subTitle" idx="1"/>
          </p:nvPr>
        </p:nvSpPr>
        <p:spPr>
          <a:xfrm>
            <a:off x="7848600" y="3112330"/>
            <a:ext cx="3977700" cy="29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Listen: </a:t>
            </a:r>
            <a:r>
              <a:rPr lang="en-GB" sz="2000" u="sng">
                <a:solidFill>
                  <a:schemeClr val="hlink"/>
                </a:solidFill>
                <a:hlinkClick r:id="rId3"/>
              </a:rPr>
              <a:t>https://www.youtube.com/watch?v=rBhnrEi8qpg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Read: on this powerpoint or print out the sheet.</a:t>
            </a: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If you have the sheet, you could highlight words or phrases.</a:t>
            </a:r>
            <a:endParaRPr sz="2000"/>
          </a:p>
        </p:txBody>
      </p:sp>
      <p:pic>
        <p:nvPicPr>
          <p:cNvPr id="118" name="Google Shape;118;p1"/>
          <p:cNvPicPr preferRelativeResize="0"/>
          <p:nvPr/>
        </p:nvPicPr>
        <p:blipFill rotWithShape="1">
          <a:blip r:embed="rId4">
            <a:alphaModFix/>
          </a:blip>
          <a:srcRect r="2" b="14314"/>
          <a:stretch/>
        </p:blipFill>
        <p:spPr>
          <a:xfrm>
            <a:off x="20" y="10"/>
            <a:ext cx="7443196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"/>
          <p:cNvSpPr/>
          <p:nvPr/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"/>
          <p:cNvSpPr/>
          <p:nvPr/>
        </p:nvSpPr>
        <p:spPr>
          <a:xfrm>
            <a:off x="7851648" y="4546920"/>
            <a:ext cx="39776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52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2"/>
          <p:cNvSpPr/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6610" y="643467"/>
            <a:ext cx="4498634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"/>
          <p:cNvSpPr/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4080" y="643467"/>
            <a:ext cx="4623983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/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3"/>
          <p:cNvPicPr preferRelativeResize="0"/>
          <p:nvPr/>
        </p:nvPicPr>
        <p:blipFill rotWithShape="1">
          <a:blip r:embed="rId3">
            <a:alphaModFix/>
          </a:blip>
          <a:srcRect r="-1" b="3615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3"/>
          <p:cNvSpPr/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3"/>
          <p:cNvPicPr preferRelativeResize="0"/>
          <p:nvPr/>
        </p:nvPicPr>
        <p:blipFill rotWithShape="1">
          <a:blip r:embed="rId4">
            <a:alphaModFix/>
          </a:blip>
          <a:srcRect t="1178" r="2" b="8140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4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4"/>
          <p:cNvPicPr preferRelativeResize="0"/>
          <p:nvPr/>
        </p:nvPicPr>
        <p:blipFill rotWithShape="1">
          <a:blip r:embed="rId3">
            <a:alphaModFix/>
          </a:blip>
          <a:srcRect t="7046" r="1" b="2473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4"/>
          <p:cNvPicPr preferRelativeResize="0"/>
          <p:nvPr/>
        </p:nvPicPr>
        <p:blipFill rotWithShape="1">
          <a:blip r:embed="rId4">
            <a:alphaModFix/>
          </a:blip>
          <a:srcRect t="595" b="918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441</Words>
  <Application>Microsoft Office PowerPoint</Application>
  <PresentationFormat>Widescreen</PresentationFormat>
  <Paragraphs>45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Monday 11th January SPaG Morning Job</vt:lpstr>
      <vt:lpstr>PowerPoint Presentation</vt:lpstr>
      <vt:lpstr>Daily Reading</vt:lpstr>
      <vt:lpstr>Monday 11th January Macavity</vt:lpstr>
      <vt:lpstr>I understand the meaning of words and phrases.</vt:lpstr>
      <vt:lpstr>Now read or listen to the poem.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understand the meaning of words and phrases.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Monday 11th January SPaG Morning Job</dc:title>
  <dc:creator>Louise Richardson</dc:creator>
  <cp:lastModifiedBy>Louise Richardson</cp:lastModifiedBy>
  <cp:revision>1</cp:revision>
  <dcterms:created xsi:type="dcterms:W3CDTF">2021-01-06T13:38:38Z</dcterms:created>
  <dcterms:modified xsi:type="dcterms:W3CDTF">2021-01-10T19:12:13Z</dcterms:modified>
</cp:coreProperties>
</file>