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80" r:id="rId4"/>
    <p:sldId id="281" r:id="rId5"/>
    <p:sldId id="282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CA832-822B-4985-ADBC-4633B379B96D}" v="20" dt="2021-01-01T20:29:4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E6BF-5991-4E42-BA67-3F051AFB5F7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EF30-FF57-496D-A15C-280B03AEC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3A0C-F1CC-458A-8E7D-792F12F1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C6E8-2343-438E-9EF2-E34675002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9BA4-8D83-4DFD-8C0C-3044BFBE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0CE-DCF4-486F-96E2-273B4FC7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2468-555C-4F74-929F-48FBEFE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933B-9243-496D-A485-0278D145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33B5-A674-4295-8CA9-1C2050BE5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D2B5-7FC0-4037-ABFF-F421DED2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D29C-0723-41EA-9805-126CD244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E10-6B72-4929-95E6-838AF6BD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B1C69-4AB3-4FBB-A90F-7CCB58983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7D187-B727-48DA-897F-12B43DDB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F6A03-54C1-47D8-BDB5-53B5C5A9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459A-2B1B-426D-B46A-9A336EA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9DA7-0387-4D70-8A73-2168DB7D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F4C0-BB6F-4470-9CF3-B63F85B9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6241-E2DF-4BFE-9341-E1A10A697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ABC5-562A-4236-A6DF-A7E802B6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5513-4734-4F31-A64F-100E2EC5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3F0B-38B9-4121-9906-1817656F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9145-559B-44EB-B86B-9E37F71E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014C-E468-4FF6-B7DE-A5774AF9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D817-9B60-4C38-814B-E3A01DF0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E25D-BBD8-49E6-8609-1C4279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54A2-6D3C-406A-A1BD-23E41EFD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1139-BAF6-410D-8707-FC839C1C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98DB-2DBB-482B-96E9-D556CC65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DBA3-43C8-4DA4-95A6-8ED44B10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C2F7D-15C7-4311-8658-947C1860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E41C-8CF7-4183-8591-77388CED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E7D6-FE97-4708-A106-90D8C0B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C30D-CF47-498C-845F-1444CBD5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9041-18E6-421A-9FAB-2A2A80E3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BC257-A30A-49B9-96E7-0BD42AB69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BA809-5F25-4AD0-B785-D88D5AD52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8D894-7618-4FA1-AA00-40F057079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C1DDC-7004-4250-B35E-F76E6538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AAE62-86CC-4D45-BA27-6476FE4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A1465-B57C-47F4-949B-FF6A446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2248-0C0C-41F4-9D90-3B35365A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4AE4C-F538-47FB-ABF0-979939C0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FCFDA-54C2-4FBF-8751-01300D41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2CB5C-BEA2-4D23-A3DC-9CA46672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4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5FA8-915C-40BF-ABB0-E186AC90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47F1C-03D1-4B9E-BC15-CB7CA0E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26644-9429-4157-B114-D2121CE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5C34-A4FF-45AC-99B5-5A2CD128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F316-BEF6-4DDA-9448-2883DE5B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3EF2-3BD7-4235-B49E-AB9EFF980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DCF1-2EB6-44D9-8AAB-62BA5B00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D0218-058A-43C9-988F-194905FD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C4-C1F2-4434-9790-D863D6AC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B6DF-A25F-4C54-8DAE-5487E2FE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98DA3-2B51-4B44-BCA8-C5A16CC71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5B1C-3187-42FA-A7CF-D3639EDC4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8CB6-F252-40B1-AFA7-D4160E6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63BCA-B682-4E42-ADE7-E0043DC2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0D73-843F-4F97-9F60-06823B15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B8FD1-24EF-4440-85ED-6A1D9C9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791E-E4D4-4DBE-B30E-5E6622FA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3DAE-2FA2-4A9D-87F3-FFD4B398D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70E3-8AF1-4AB8-8895-B0CCE08C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14E5-E1FA-41F6-BE99-31FBF662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8821-86DC-4377-9FCE-3B0F9F7A0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u="sng" dirty="0"/>
              <a:t>LO: visualise using details both stated and implied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95648-1133-4E16-ACB4-E6C7E4CF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800" b="1" u="sng" dirty="0"/>
              <a:t>Wednesday 6</a:t>
            </a:r>
            <a:r>
              <a:rPr lang="en-GB" sz="2800" b="1" u="sng" baseline="30000" dirty="0"/>
              <a:t>th</a:t>
            </a:r>
            <a:r>
              <a:rPr lang="en-GB" sz="2800" b="1" u="sng" dirty="0"/>
              <a:t> January 2021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itanic Wallpapers For Desktop Wallpaper | Titanic ship, Titanic, Rms  titanic">
            <a:extLst>
              <a:ext uri="{FF2B5EF4-FFF2-40B4-BE49-F238E27FC236}">
                <a16:creationId xmlns:a16="http://schemas.microsoft.com/office/drawing/2014/main" id="{EF33049F-0EE2-4AA3-B60E-B2A28F65F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2635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7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83" y="1831823"/>
            <a:ext cx="2988823" cy="2851093"/>
          </a:xfr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we know so far about the Countess?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65D6A-6E07-4805-A2E7-571AE89BD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8" t="14247" r="35068" b="20731"/>
          <a:stretch/>
        </p:blipFill>
        <p:spPr>
          <a:xfrm>
            <a:off x="5789887" y="643466"/>
            <a:ext cx="4755558" cy="5568739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9510B344-88CF-4537-AFE0-F0C9A28DA872}"/>
              </a:ext>
            </a:extLst>
          </p:cNvPr>
          <p:cNvSpPr/>
          <p:nvPr/>
        </p:nvSpPr>
        <p:spPr>
          <a:xfrm rot="20386857">
            <a:off x="88313" y="532811"/>
            <a:ext cx="2451370" cy="903232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Discuss…</a:t>
            </a:r>
          </a:p>
        </p:txBody>
      </p:sp>
    </p:spTree>
    <p:extLst>
      <p:ext uri="{BB962C8B-B14F-4D97-AF65-F5344CB8AC3E}">
        <p14:creationId xmlns:p14="http://schemas.microsoft.com/office/powerpoint/2010/main" val="318430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9" y="359923"/>
            <a:ext cx="4332618" cy="5729792"/>
          </a:xfr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Scan through Chapter One and highlight any words or phrases that describe or tell us more about the character of the Countess…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F6EAD-3D05-42BD-962D-E513F46FC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6" t="13900" r="36250" b="12056"/>
          <a:stretch/>
        </p:blipFill>
        <p:spPr>
          <a:xfrm>
            <a:off x="5703654" y="359923"/>
            <a:ext cx="4131010" cy="605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A0B7E2-99BD-479B-A943-FB8201F56B2F}"/>
              </a:ext>
            </a:extLst>
          </p:cNvPr>
          <p:cNvSpPr/>
          <p:nvPr/>
        </p:nvSpPr>
        <p:spPr>
          <a:xfrm>
            <a:off x="7484882" y="829559"/>
            <a:ext cx="1696825" cy="348792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11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25" y="359923"/>
            <a:ext cx="3537257" cy="4309553"/>
          </a:xfr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all the evidence you have gathered from the text, sketch the Countess.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F6EAD-3D05-42BD-962D-E513F46FC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6" t="13900" r="36250" b="12056"/>
          <a:stretch/>
        </p:blipFill>
        <p:spPr>
          <a:xfrm>
            <a:off x="4313542" y="400366"/>
            <a:ext cx="4131010" cy="605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A0B7E2-99BD-479B-A943-FB8201F56B2F}"/>
              </a:ext>
            </a:extLst>
          </p:cNvPr>
          <p:cNvSpPr/>
          <p:nvPr/>
        </p:nvSpPr>
        <p:spPr>
          <a:xfrm>
            <a:off x="6210551" y="868471"/>
            <a:ext cx="1696825" cy="348792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F61714-4ABC-415F-AACB-FB2998B20FC9}"/>
              </a:ext>
            </a:extLst>
          </p:cNvPr>
          <p:cNvSpPr/>
          <p:nvPr/>
        </p:nvSpPr>
        <p:spPr>
          <a:xfrm>
            <a:off x="4712288" y="1387309"/>
            <a:ext cx="3657601" cy="1200247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7CD64C-3C5B-4DDC-B0FB-FF4B784A3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04" t="33936" r="44047" b="26911"/>
          <a:stretch/>
        </p:blipFill>
        <p:spPr>
          <a:xfrm>
            <a:off x="8714120" y="612841"/>
            <a:ext cx="3261213" cy="49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29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81B6EB-3B32-4BE8-A063-210ED610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i="1" dirty="0"/>
              <a:t>Quotes in pen, inferences in pencil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98CE0-722D-43AE-9025-8E83AE2EA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04" t="33936" r="44047" b="26911"/>
          <a:stretch/>
        </p:blipFill>
        <p:spPr>
          <a:xfrm>
            <a:off x="3627193" y="1325562"/>
            <a:ext cx="3261213" cy="49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encil Pens Stock Illustrations – 3,469 Pencil Pens Stock Illustrations,  Vectors &amp; Clipart - Dreamstime">
            <a:extLst>
              <a:ext uri="{FF2B5EF4-FFF2-40B4-BE49-F238E27FC236}">
                <a16:creationId xmlns:a16="http://schemas.microsoft.com/office/drawing/2014/main" id="{FC66657F-CCCB-4995-910F-984FDB4CA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75" b="85000" l="66875" r="82375">
                        <a14:foregroundMark x1="67750" y1="43875" x2="67750" y2="43875"/>
                        <a14:foregroundMark x1="68000" y1="20000" x2="69375" y2="64000"/>
                        <a14:foregroundMark x1="69375" y1="64000" x2="67125" y2="71750"/>
                        <a14:foregroundMark x1="67125" y1="71750" x2="67875" y2="84000"/>
                        <a14:foregroundMark x1="68375" y1="15375" x2="68375" y2="15375"/>
                        <a14:foregroundMark x1="68375" y1="15375" x2="67500" y2="1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8" t="12529" r="15601" b="6848"/>
          <a:stretch/>
        </p:blipFill>
        <p:spPr bwMode="auto">
          <a:xfrm>
            <a:off x="338205" y="985327"/>
            <a:ext cx="1327758" cy="55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CC2CD-79C0-494B-83BB-159DA8D441C8}"/>
              </a:ext>
            </a:extLst>
          </p:cNvPr>
          <p:cNvSpPr txBox="1"/>
          <p:nvPr/>
        </p:nvSpPr>
        <p:spPr>
          <a:xfrm>
            <a:off x="8161506" y="1449421"/>
            <a:ext cx="3346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Lucida Handwriting" panose="03010101010101010101" pitchFamily="66" charset="0"/>
              </a:rPr>
              <a:t>“…she didn’t just walk to the lift, she sailed there magnificently.”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Handwriting" panose="03010101010101010101" pitchFamily="66" charset="0"/>
              </a:rPr>
              <a:t>This quote suggests that the Countess has confidence and moves elegantly.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91D314-BBB1-4400-96B5-653A5081CC16}"/>
              </a:ext>
            </a:extLst>
          </p:cNvPr>
          <p:cNvCxnSpPr>
            <a:cxnSpLocks/>
          </p:cNvCxnSpPr>
          <p:nvPr/>
        </p:nvCxnSpPr>
        <p:spPr>
          <a:xfrm flipV="1">
            <a:off x="7009390" y="2120630"/>
            <a:ext cx="1015929" cy="710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3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F0CA2-6118-4A91-B48A-A409FBACA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5707" r="25411" b="15069"/>
          <a:stretch/>
        </p:blipFill>
        <p:spPr>
          <a:xfrm>
            <a:off x="2620238" y="233402"/>
            <a:ext cx="3974926" cy="6294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60E8E-5665-4C1F-BCE8-4D9EA1F75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5342" r="25616" b="23105"/>
          <a:stretch/>
        </p:blipFill>
        <p:spPr>
          <a:xfrm>
            <a:off x="6822508" y="233402"/>
            <a:ext cx="4501019" cy="6391195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C0C0DDF4-DA6D-44DA-92CB-EBC7F4BB5E37}"/>
              </a:ext>
            </a:extLst>
          </p:cNvPr>
          <p:cNvSpPr/>
          <p:nvPr/>
        </p:nvSpPr>
        <p:spPr>
          <a:xfrm rot="20386857">
            <a:off x="88313" y="532811"/>
            <a:ext cx="2451370" cy="903232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Examples …</a:t>
            </a:r>
          </a:p>
        </p:txBody>
      </p:sp>
    </p:spTree>
    <p:extLst>
      <p:ext uri="{BB962C8B-B14F-4D97-AF65-F5344CB8AC3E}">
        <p14:creationId xmlns:p14="http://schemas.microsoft.com/office/powerpoint/2010/main" val="178044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98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Handwriting</vt:lpstr>
      <vt:lpstr>Office Theme</vt:lpstr>
      <vt:lpstr>LO: visualise using details both stated and implied</vt:lpstr>
      <vt:lpstr>What do we know so far about the Countess? </vt:lpstr>
      <vt:lpstr>Scan through Chapter One and highlight any words or phrases that describe or tell us more about the character of the Countess…</vt:lpstr>
      <vt:lpstr>Using all the evidence you have gathered from the text, sketch the Countess. </vt:lpstr>
      <vt:lpstr>Quotes in pen, inferences in pencil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predictions</dc:title>
  <dc:creator>Frankie O'Reilly</dc:creator>
  <cp:lastModifiedBy>Frankie O'Reilly</cp:lastModifiedBy>
  <cp:revision>11</cp:revision>
  <dcterms:created xsi:type="dcterms:W3CDTF">2021-01-01T20:12:51Z</dcterms:created>
  <dcterms:modified xsi:type="dcterms:W3CDTF">2021-01-01T22:49:27Z</dcterms:modified>
</cp:coreProperties>
</file>