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63" r:id="rId4"/>
    <p:sldId id="262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CA832-822B-4985-ADBC-4633B379B96D}" v="20" dt="2021-01-01T20:29:42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E6BF-5991-4E42-BA67-3F051AFB5F77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9EF30-FF57-496D-A15C-280B03AECD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9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9EF30-FF57-496D-A15C-280B03AECD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687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E3A0C-F1CC-458A-8E7D-792F12F1B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4C6E8-2343-438E-9EF2-E34675002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9BA4-8D83-4DFD-8C0C-3044BFBE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0E0CE-DCF4-486F-96E2-273B4FC7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E2468-555C-4F74-929F-48FBEFEE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4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933B-9243-496D-A485-0278D145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F33B5-A674-4295-8CA9-1C2050BE5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D2B5-7FC0-4037-ABFF-F421DED2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3D29C-0723-41EA-9805-126CD244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0E10-6B72-4929-95E6-838AF6BD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9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DB1C69-4AB3-4FBB-A90F-7CCB58983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7D187-B727-48DA-897F-12B43DDB9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F6A03-54C1-47D8-BDB5-53B5C5A9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5459A-2B1B-426D-B46A-9A336EAF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9DA7-0387-4D70-8A73-2168DB7DF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9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F4C0-BB6F-4470-9CF3-B63F85B9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6241-E2DF-4BFE-9341-E1A10A697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ABC5-562A-4236-A6DF-A7E802B6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F5513-4734-4F31-A64F-100E2EC5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C3F0B-38B9-4121-9906-1817656F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7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C9145-559B-44EB-B86B-9E37F71E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5014C-E468-4FF6-B7DE-A5774AF93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5D817-9B60-4C38-814B-E3A01DF0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EE25D-BBD8-49E6-8609-1C4279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354A2-6D3C-406A-A1BD-23E41EFD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5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1139-BAF6-410D-8707-FC839C1C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098DB-2DBB-482B-96E9-D556CC65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9DBA3-43C8-4DA4-95A6-8ED44B10D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C2F7D-15C7-4311-8658-947C1860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E41C-8CF7-4183-8591-77388CEDE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CE7D6-FE97-4708-A106-90D8C0BB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7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C30D-CF47-498C-845F-1444CBD5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49041-18E6-421A-9FAB-2A2A80E3A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BC257-A30A-49B9-96E7-0BD42AB69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1BA809-5F25-4AD0-B785-D88D5AD52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8D894-7618-4FA1-AA00-40F057079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EC1DDC-7004-4250-B35E-F76E6538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AAE62-86CC-4D45-BA27-6476FE4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A1465-B57C-47F4-949B-FF6A4468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35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2248-0C0C-41F4-9D90-3B35365A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4AE4C-F538-47FB-ABF0-979939C0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FCFDA-54C2-4FBF-8751-01300D41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2CB5C-BEA2-4D23-A3DC-9CA46672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4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F5FA8-915C-40BF-ABB0-E186AC90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47F1C-03D1-4B9E-BC15-CB7CA0EC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26644-9429-4157-B114-D2121CE2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F5C34-A4FF-45AC-99B5-5A2CD128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6F316-BEF6-4DDA-9448-2883DE5B0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F13EF2-3BD7-4235-B49E-AB9EFF980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5DCF1-2EB6-44D9-8AAB-62BA5B00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D0218-058A-43C9-988F-194905FD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F1C4-C1F2-4434-9790-D863D6AC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4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B6DF-A25F-4C54-8DAE-5487E2FE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898DA3-2B51-4B44-BCA8-C5A16CC71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2E5B1C-3187-42FA-A7CF-D3639EDC4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38CB6-F252-40B1-AFA7-D4160E6D7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63BCA-B682-4E42-ADE7-E0043DC2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60D73-843F-4F97-9F60-06823B15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9B8FD1-24EF-4440-85ED-6A1D9C91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A791E-E4D4-4DBE-B30E-5E6622FA8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3DAE-2FA2-4A9D-87F3-FFD4B398D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896A-3F22-40F6-A053-FCF6CD8C878D}" type="datetimeFigureOut">
              <a:rPr lang="en-GB" smtClean="0"/>
              <a:t>01/01/2021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170E3-8AF1-4AB8-8895-B0CCE08C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14E5-E1FA-41F6-BE99-31FBF662B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08C80-A24C-4B05-A855-2E51F04887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8821-86DC-4377-9FCE-3B0F9F7A0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 u="sng" dirty="0"/>
              <a:t>LO: predictions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95648-1133-4E16-ACB4-E6C7E4CF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800" b="1" u="sng" dirty="0"/>
              <a:t>Monday 4</a:t>
            </a:r>
            <a:r>
              <a:rPr lang="en-GB" sz="2800" b="1" u="sng" baseline="30000" dirty="0"/>
              <a:t>th</a:t>
            </a:r>
            <a:r>
              <a:rPr lang="en-GB" sz="2800" b="1" u="sng" dirty="0"/>
              <a:t> January 2021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Titanic Wallpapers For Desktop Wallpaper | Titanic ship, Titanic, Rms  titanic">
            <a:extLst>
              <a:ext uri="{FF2B5EF4-FFF2-40B4-BE49-F238E27FC236}">
                <a16:creationId xmlns:a16="http://schemas.microsoft.com/office/drawing/2014/main" id="{EF33049F-0EE2-4AA3-B60E-B2A28F65FB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1" r="26355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7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909" y="437761"/>
            <a:ext cx="605188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     Predictions about the cover...</a:t>
            </a:r>
          </a:p>
        </p:txBody>
      </p:sp>
      <p:pic>
        <p:nvPicPr>
          <p:cNvPr id="3074" name="Picture 2" descr="Image result for kaspar prince of c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2349" y="1541525"/>
            <a:ext cx="3133725" cy="475297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AA81FB-9B8A-4F2E-B3FD-47A284CB9433}"/>
              </a:ext>
            </a:extLst>
          </p:cNvPr>
          <p:cNvSpPr txBox="1"/>
          <p:nvPr/>
        </p:nvSpPr>
        <p:spPr>
          <a:xfrm>
            <a:off x="340468" y="1712068"/>
            <a:ext cx="38618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wonder if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Perhaps the ship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‘Prince’ makes me think of…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Maybe the cat represents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think that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In my opinion…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The colour scheme suggests...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i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b="0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already know … therefore …</a:t>
            </a:r>
            <a:endParaRPr lang="en-GB" b="0" dirty="0">
              <a:effectLst/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8" name="Explosion 1 4">
            <a:extLst>
              <a:ext uri="{FF2B5EF4-FFF2-40B4-BE49-F238E27FC236}">
                <a16:creationId xmlns:a16="http://schemas.microsoft.com/office/drawing/2014/main" id="{C8E93C37-3ED2-4A3E-8EF0-4BDEA7FC8608}"/>
              </a:ext>
            </a:extLst>
          </p:cNvPr>
          <p:cNvSpPr/>
          <p:nvPr/>
        </p:nvSpPr>
        <p:spPr>
          <a:xfrm rot="20939888">
            <a:off x="7921766" y="-193770"/>
            <a:ext cx="4032448" cy="28803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Don’t forget to add WHY you think this- </a:t>
            </a:r>
            <a:r>
              <a:rPr lang="en-GB" b="1" u="sng" dirty="0"/>
              <a:t>EVIDENCE!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A73076-FF2B-4160-972E-F9D1FDA14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6439" r="25103" b="13242"/>
          <a:stretch/>
        </p:blipFill>
        <p:spPr>
          <a:xfrm>
            <a:off x="2033392" y="300341"/>
            <a:ext cx="4000598" cy="6355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BE5725-373B-43EF-A8A9-DFAA58B36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7397" r="25513" b="13242"/>
          <a:stretch/>
        </p:blipFill>
        <p:spPr>
          <a:xfrm>
            <a:off x="6999963" y="300341"/>
            <a:ext cx="4588700" cy="62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1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5560" y="260649"/>
            <a:ext cx="792088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-&gt; Have your predictions changed now that you’ve read the blurb? </a:t>
            </a:r>
          </a:p>
        </p:txBody>
      </p:sp>
      <p:pic>
        <p:nvPicPr>
          <p:cNvPr id="19458" name="Picture 2" descr="Image result for kaspar prince of cats blurb"/>
          <p:cNvPicPr>
            <a:picLocks noChangeAspect="1" noChangeArrowheads="1"/>
          </p:cNvPicPr>
          <p:nvPr/>
        </p:nvPicPr>
        <p:blipFill>
          <a:blip r:embed="rId2" cstate="print"/>
          <a:srcRect r="1389" b="33531"/>
          <a:stretch>
            <a:fillRect/>
          </a:stretch>
        </p:blipFill>
        <p:spPr bwMode="auto">
          <a:xfrm>
            <a:off x="3719736" y="1412776"/>
            <a:ext cx="5112568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80EFB-2B17-471C-ACA5-02712BF285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18581" r="27074" b="30780"/>
          <a:stretch/>
        </p:blipFill>
        <p:spPr>
          <a:xfrm>
            <a:off x="907916" y="166934"/>
            <a:ext cx="5188084" cy="6445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515C12-BC99-4C14-A4F7-136AB42F6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3050" r="27234" b="22128"/>
          <a:stretch/>
        </p:blipFill>
        <p:spPr>
          <a:xfrm>
            <a:off x="6669932" y="204280"/>
            <a:ext cx="4001310" cy="640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7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73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LO: predictions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predictions</dc:title>
  <dc:creator>Frankie O'Reilly</dc:creator>
  <cp:lastModifiedBy>Frankie O'Reilly</cp:lastModifiedBy>
  <cp:revision>2</cp:revision>
  <dcterms:created xsi:type="dcterms:W3CDTF">2021-01-01T20:12:51Z</dcterms:created>
  <dcterms:modified xsi:type="dcterms:W3CDTF">2021-01-01T20:35:29Z</dcterms:modified>
</cp:coreProperties>
</file>