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04" r:id="rId2"/>
    <p:sldId id="305" r:id="rId3"/>
    <p:sldId id="299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306" r:id="rId12"/>
    <p:sldId id="307" r:id="rId13"/>
    <p:sldId id="302" r:id="rId14"/>
    <p:sldId id="30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C1B6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2940D8-8E28-4087-9D49-82C5CB639154}" v="32" dt="2021-01-18T21:23:30.7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5E6BF-5991-4E42-BA67-3F051AFB5F77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9EF30-FF57-496D-A15C-280B03AEC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296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013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799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261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876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114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723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143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962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679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874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684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E3A0C-F1CC-458A-8E7D-792F12F1B2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34C6E8-2343-438E-9EF2-E346750025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E9BA4-8D83-4DFD-8C0C-3044BFBE3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0E0CE-DCF4-486F-96E2-273B4FC7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E2468-555C-4F74-929F-48FBEFEE4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643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7933B-9243-496D-A485-0278D1458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1F33B5-A674-4295-8CA9-1C2050BE5F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3D2B5-7FC0-4037-ABFF-F421DED27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3D29C-0723-41EA-9805-126CD244A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B0E10-6B72-4929-95E6-838AF6BD2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997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DB1C69-4AB3-4FBB-A90F-7CCB589838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67D187-B727-48DA-897F-12B43DDB9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F6A03-54C1-47D8-BDB5-53B5C5A91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5459A-2B1B-426D-B46A-9A336EAF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F9DA7-0387-4D70-8A73-2168DB7DF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79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2F4C0-BB6F-4470-9CF3-B63F85B93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F6241-E2DF-4BFE-9341-E1A10A697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EABC5-562A-4236-A6DF-A7E802B65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F5513-4734-4F31-A64F-100E2EC58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C3F0B-38B9-4121-9906-1817656F4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174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C9145-559B-44EB-B86B-9E37F71E5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5014C-E468-4FF6-B7DE-A5774AF93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5D817-9B60-4C38-814B-E3A01DF0A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EE25D-BBD8-49E6-8609-1C42791BC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354A2-6D3C-406A-A1BD-23E41EFD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59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1139-BAF6-410D-8707-FC839C1C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098DB-2DBB-482B-96E9-D556CC655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69DBA3-43C8-4DA4-95A6-8ED44B10D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C2F7D-15C7-4311-8658-947C18606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5E41C-8CF7-4183-8591-77388CEDE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CCE7D6-FE97-4708-A106-90D8C0BB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071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3C30D-CF47-498C-845F-1444CBD5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49041-18E6-421A-9FAB-2A2A80E3A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BC257-A30A-49B9-96E7-0BD42AB69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1BA809-5F25-4AD0-B785-D88D5AD525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28D894-7618-4FA1-AA00-40F057079D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EC1DDC-7004-4250-B35E-F76E6538F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6AAE62-86CC-4D45-BA27-6476FE4CC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9A1465-B57C-47F4-949B-FF6A4468C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359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F2248-0C0C-41F4-9D90-3B35365AD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24AE4C-F538-47FB-ABF0-979939C09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FCFDA-54C2-4FBF-8751-01300D41A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E2CB5C-BEA2-4D23-A3DC-9CA466720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948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F5FA8-915C-40BF-ABB0-E186AC90F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D47F1C-03D1-4B9E-BC15-CB7CA0ECC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26644-9429-4157-B114-D2121CE20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539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F5C34-A4FF-45AC-99B5-5A2CD1280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6F316-BEF6-4DDA-9448-2883DE5B0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F13EF2-3BD7-4235-B49E-AB9EFF980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B5DCF1-2EB6-44D9-8AAB-62BA5B001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BD0218-058A-43C9-988F-194905FD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FF1C4-C1F2-4434-9790-D863D6AC3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241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9B6DF-A25F-4C54-8DAE-5487E2FEC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898DA3-2B51-4B44-BCA8-C5A16CC71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2E5B1C-3187-42FA-A7CF-D3639EDC4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A38CB6-F252-40B1-AFA7-D4160E6D7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63BCA-B682-4E42-ADE7-E0043DC2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60D73-843F-4F97-9F60-06823B15C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08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9B8FD1-24EF-4440-85ED-6A1D9C913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A791E-E4D4-4DBE-B30E-5E6622FA8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3DAE-2FA2-4A9D-87F3-FFD4B398DF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8896A-3F22-40F6-A053-FCF6CD8C878D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170E3-8AF1-4AB8-8895-B0CCE08CA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814E5-E1FA-41F6-BE99-31FBF662B2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29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C8821-86DC-4377-9FCE-3B0F9F7A0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GB" sz="4600" b="1" u="sng">
                <a:latin typeface="+mn-lt"/>
              </a:rPr>
              <a:t>Reading Comprehension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C95648-1133-4E16-ACB4-E6C7E4CF9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en-GB" sz="2000" b="1" u="sng"/>
              <a:t>Monday 1</a:t>
            </a:r>
            <a:r>
              <a:rPr lang="en-GB" sz="2000" b="1" u="sng" baseline="30000"/>
              <a:t>st</a:t>
            </a:r>
            <a:r>
              <a:rPr lang="en-GB" sz="2000" b="1" u="sng"/>
              <a:t> February 2021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Titanic Wallpapers For Desktop Wallpaper | Titanic ship, Titanic, Rms  titanic">
            <a:extLst>
              <a:ext uri="{FF2B5EF4-FFF2-40B4-BE49-F238E27FC236}">
                <a16:creationId xmlns:a16="http://schemas.microsoft.com/office/drawing/2014/main" id="{EF33049F-0EE2-4AA3-B60E-B2A28F65F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1" r="26355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65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9BC27BE-A4B4-4299-9143-2B06F101FC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45" t="16666" r="25718" b="24256"/>
          <a:stretch/>
        </p:blipFill>
        <p:spPr>
          <a:xfrm>
            <a:off x="1887171" y="956859"/>
            <a:ext cx="3501946" cy="49442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2FAA5E-3C08-4E76-8804-13C9D7BBD0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32" t="15461" r="26197" b="26667"/>
          <a:stretch/>
        </p:blipFill>
        <p:spPr>
          <a:xfrm>
            <a:off x="6556970" y="956858"/>
            <a:ext cx="3579239" cy="492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40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A0DA74-5D58-4C3C-9C9A-8C5E7981A4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5318" r="26197" b="25107"/>
          <a:stretch/>
        </p:blipFill>
        <p:spPr>
          <a:xfrm>
            <a:off x="1312248" y="643466"/>
            <a:ext cx="3957154" cy="557106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59BCA42-ECD8-4A5A-8A0F-BDF9B3D661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4751" r="26516" b="28795"/>
          <a:stretch/>
        </p:blipFill>
        <p:spPr>
          <a:xfrm>
            <a:off x="6841195" y="643467"/>
            <a:ext cx="411995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62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F032B-7A0A-4FE0-9CE2-A564AB5BC0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84" t="14752" r="25798" b="28227"/>
          <a:stretch/>
        </p:blipFill>
        <p:spPr>
          <a:xfrm>
            <a:off x="1274431" y="643466"/>
            <a:ext cx="4032789" cy="557106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A197545-DC12-4406-AB28-589F55EA5D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44" t="15177" r="26357" b="28936"/>
          <a:stretch/>
        </p:blipFill>
        <p:spPr>
          <a:xfrm>
            <a:off x="6872129" y="643467"/>
            <a:ext cx="40580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63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2C12AE-C1C4-42C7-9F54-E56199FFB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3403" y="1663431"/>
            <a:ext cx="6105194" cy="29268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Now answer the comprehension questions carefully, using textual evidence to support your answers. </a:t>
            </a:r>
          </a:p>
        </p:txBody>
      </p:sp>
    </p:spTree>
    <p:extLst>
      <p:ext uri="{BB962C8B-B14F-4D97-AF65-F5344CB8AC3E}">
        <p14:creationId xmlns:p14="http://schemas.microsoft.com/office/powerpoint/2010/main" val="410804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931B4D-D63A-41F0-B36C-BEF855EE4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83" t="20994" r="37207" b="11347"/>
          <a:stretch/>
        </p:blipFill>
        <p:spPr>
          <a:xfrm>
            <a:off x="4066161" y="134673"/>
            <a:ext cx="4572001" cy="65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34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Front Cover">
            <a:extLst>
              <a:ext uri="{FF2B5EF4-FFF2-40B4-BE49-F238E27FC236}">
                <a16:creationId xmlns:a16="http://schemas.microsoft.com/office/drawing/2014/main" id="{9A8E5391-37E6-47D1-9792-45A3CF19D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 bwMode="auto">
          <a:xfrm>
            <a:off x="621675" y="623275"/>
            <a:ext cx="4032621" cy="560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ight Triangle 72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50209" y="1056640"/>
            <a:ext cx="5799947" cy="34943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Enjoy reading Chapter 8: </a:t>
            </a:r>
            <a:r>
              <a:rPr lang="en-US" sz="6000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Women and Children First</a:t>
            </a:r>
          </a:p>
        </p:txBody>
      </p:sp>
    </p:spTree>
    <p:extLst>
      <p:ext uri="{BB962C8B-B14F-4D97-AF65-F5344CB8AC3E}">
        <p14:creationId xmlns:p14="http://schemas.microsoft.com/office/powerpoint/2010/main" val="1253296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22C4F7C-50A5-49EE-A1FD-144F2310A8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31" t="16667" r="25479" b="21844"/>
          <a:stretch/>
        </p:blipFill>
        <p:spPr>
          <a:xfrm>
            <a:off x="1860895" y="775640"/>
            <a:ext cx="3742051" cy="5306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40F216-FDE2-43A1-A8DD-67614EF792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32" t="20567" r="26117" b="21844"/>
          <a:stretch/>
        </p:blipFill>
        <p:spPr>
          <a:xfrm>
            <a:off x="6627608" y="775640"/>
            <a:ext cx="3810163" cy="519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46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711A8D5-3A61-4EBC-9770-EA0B4D24BA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31" t="16666" r="25479" b="25674"/>
          <a:stretch/>
        </p:blipFill>
        <p:spPr>
          <a:xfrm>
            <a:off x="1685957" y="895615"/>
            <a:ext cx="3810162" cy="5066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5FB998-8CC0-4322-9B5E-EAD69369EE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32" t="15036" r="27074" b="27376"/>
          <a:stretch/>
        </p:blipFill>
        <p:spPr>
          <a:xfrm>
            <a:off x="6663798" y="820455"/>
            <a:ext cx="3618147" cy="514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15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02619A9-E39A-4AF5-87B4-40536E8CB4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45" t="14001" r="25718" b="27375"/>
          <a:stretch/>
        </p:blipFill>
        <p:spPr>
          <a:xfrm>
            <a:off x="1721801" y="846376"/>
            <a:ext cx="3686776" cy="51652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03A408-DC39-48D6-80B8-36A44A0306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32" t="16666" r="26835" b="25674"/>
          <a:stretch/>
        </p:blipFill>
        <p:spPr>
          <a:xfrm>
            <a:off x="6556971" y="846376"/>
            <a:ext cx="3686772" cy="519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02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977FF31-FD2B-42C0-B521-DF5828E06F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45" t="18014" r="25798" b="26241"/>
          <a:stretch/>
        </p:blipFill>
        <p:spPr>
          <a:xfrm>
            <a:off x="1663462" y="899827"/>
            <a:ext cx="3784022" cy="5058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18E9D8-0BE8-4BF3-8AA5-E0B57E62F1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32" t="16666" r="25878" b="25532"/>
          <a:stretch/>
        </p:blipFill>
        <p:spPr>
          <a:xfrm>
            <a:off x="6556971" y="899827"/>
            <a:ext cx="3784019" cy="512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22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AFB8D37-7E6F-4C8E-9960-50DE3B42D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25" t="20283" r="25638" b="20567"/>
          <a:stretch/>
        </p:blipFill>
        <p:spPr>
          <a:xfrm>
            <a:off x="1894530" y="856439"/>
            <a:ext cx="3539412" cy="5003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EA6D3E-A544-49E9-8328-88A64F9601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623" t="18014" r="25319" b="23831"/>
          <a:stretch/>
        </p:blipFill>
        <p:spPr>
          <a:xfrm>
            <a:off x="6791350" y="838280"/>
            <a:ext cx="3539421" cy="502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07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E63D504-A50E-4F2B-BA50-BBD1AFAAC8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31" t="17873" r="26357" b="24397"/>
          <a:stretch/>
        </p:blipFill>
        <p:spPr>
          <a:xfrm>
            <a:off x="1588680" y="858272"/>
            <a:ext cx="3722613" cy="5141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CAAE1A-D24C-4411-809F-BBAE019D07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68" t="16667" r="26038" b="24964"/>
          <a:stretch/>
        </p:blipFill>
        <p:spPr>
          <a:xfrm>
            <a:off x="6660016" y="858272"/>
            <a:ext cx="3773096" cy="514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42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BFB2C5D-7940-427E-9E49-9C9DC373A6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31" t="16666" r="26357" b="25674"/>
          <a:stretch/>
        </p:blipFill>
        <p:spPr>
          <a:xfrm>
            <a:off x="1598407" y="783076"/>
            <a:ext cx="3712894" cy="51217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4E8D46-47AA-4FB8-A43F-30380BEB3F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6666" r="25878" b="24823"/>
          <a:stretch/>
        </p:blipFill>
        <p:spPr>
          <a:xfrm>
            <a:off x="6556970" y="783076"/>
            <a:ext cx="3783519" cy="516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90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41</Words>
  <Application>Microsoft Office PowerPoint</Application>
  <PresentationFormat>Widescreen</PresentationFormat>
  <Paragraphs>15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Reading Comprehension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Now answer the comprehension questions carefully, using textual evidence to support your answers.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 Comprehension</dc:title>
  <dc:creator>Frankie O'Reilly</dc:creator>
  <cp:lastModifiedBy>Frankie O'Reilly</cp:lastModifiedBy>
  <cp:revision>5</cp:revision>
  <dcterms:created xsi:type="dcterms:W3CDTF">2021-01-29T19:21:20Z</dcterms:created>
  <dcterms:modified xsi:type="dcterms:W3CDTF">2021-01-31T22:26:33Z</dcterms:modified>
</cp:coreProperties>
</file>