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04" r:id="rId2"/>
    <p:sldId id="305" r:id="rId3"/>
    <p:sldId id="299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301" r:id="rId12"/>
    <p:sldId id="302" r:id="rId13"/>
    <p:sldId id="303" r:id="rId14"/>
    <p:sldId id="30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C1B6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2940D8-8E28-4087-9D49-82C5CB639154}" v="32" dt="2021-01-18T21:23:30.7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D5E6BF-5991-4E42-BA67-3F051AFB5F77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9EF30-FF57-496D-A15C-280B03AEC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296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EF30-FF57-496D-A15C-280B03AECD5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0137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EF30-FF57-496D-A15C-280B03AECD5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331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EF30-FF57-496D-A15C-280B03AECD5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876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EF30-FF57-496D-A15C-280B03AECD5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114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EF30-FF57-496D-A15C-280B03AECD5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723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EF30-FF57-496D-A15C-280B03AECD5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143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EF30-FF57-496D-A15C-280B03AECD5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962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EF30-FF57-496D-A15C-280B03AECD5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679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EF30-FF57-496D-A15C-280B03AECD5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874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EF30-FF57-496D-A15C-280B03AECD5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071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E3A0C-F1CC-458A-8E7D-792F12F1B2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34C6E8-2343-438E-9EF2-E346750025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E9BA4-8D83-4DFD-8C0C-3044BFBE3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8896A-3F22-40F6-A053-FCF6CD8C878D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0E0CE-DCF4-486F-96E2-273B4FC7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7E2468-555C-4F74-929F-48FBEFEE4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8C80-A24C-4B05-A855-2E51F048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643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7933B-9243-496D-A485-0278D1458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1F33B5-A674-4295-8CA9-1C2050BE5F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3D2B5-7FC0-4037-ABFF-F421DED27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8896A-3F22-40F6-A053-FCF6CD8C878D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3D29C-0723-41EA-9805-126CD244A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B0E10-6B72-4929-95E6-838AF6BD2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8C80-A24C-4B05-A855-2E51F048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997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DB1C69-4AB3-4FBB-A90F-7CCB589838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67D187-B727-48DA-897F-12B43DDB95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F6A03-54C1-47D8-BDB5-53B5C5A91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8896A-3F22-40F6-A053-FCF6CD8C878D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5459A-2B1B-426D-B46A-9A336EAF2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F9DA7-0387-4D70-8A73-2168DB7DF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8C80-A24C-4B05-A855-2E51F048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798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2F4C0-BB6F-4470-9CF3-B63F85B93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F6241-E2DF-4BFE-9341-E1A10A6975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BEABC5-562A-4236-A6DF-A7E802B65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8896A-3F22-40F6-A053-FCF6CD8C878D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F5513-4734-4F31-A64F-100E2EC58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C3F0B-38B9-4121-9906-1817656F4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8C80-A24C-4B05-A855-2E51F048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4174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C9145-559B-44EB-B86B-9E37F71E5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5014C-E468-4FF6-B7DE-A5774AF93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5D817-9B60-4C38-814B-E3A01DF0A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8896A-3F22-40F6-A053-FCF6CD8C878D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EE25D-BBD8-49E6-8609-1C42791BC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354A2-6D3C-406A-A1BD-23E41EFD2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8C80-A24C-4B05-A855-2E51F048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59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B1139-BAF6-410D-8707-FC839C1CE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098DB-2DBB-482B-96E9-D556CC655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69DBA3-43C8-4DA4-95A6-8ED44B10D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C2F7D-15C7-4311-8658-947C18606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8896A-3F22-40F6-A053-FCF6CD8C878D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05E41C-8CF7-4183-8591-77388CEDE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CCE7D6-FE97-4708-A106-90D8C0BBC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8C80-A24C-4B05-A855-2E51F048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071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3C30D-CF47-498C-845F-1444CBD5F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49041-18E6-421A-9FAB-2A2A80E3A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6BC257-A30A-49B9-96E7-0BD42AB69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1BA809-5F25-4AD0-B785-D88D5AD525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28D894-7618-4FA1-AA00-40F057079D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EC1DDC-7004-4250-B35E-F76E6538F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8896A-3F22-40F6-A053-FCF6CD8C878D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6AAE62-86CC-4D45-BA27-6476FE4CC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9A1465-B57C-47F4-949B-FF6A4468C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8C80-A24C-4B05-A855-2E51F048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359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F2248-0C0C-41F4-9D90-3B35365AD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24AE4C-F538-47FB-ABF0-979939C09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8896A-3F22-40F6-A053-FCF6CD8C878D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FCFDA-54C2-4FBF-8751-01300D41A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E2CB5C-BEA2-4D23-A3DC-9CA466720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8C80-A24C-4B05-A855-2E51F048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948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F5FA8-915C-40BF-ABB0-E186AC90F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8896A-3F22-40F6-A053-FCF6CD8C878D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D47F1C-03D1-4B9E-BC15-CB7CA0ECC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E26644-9429-4157-B114-D2121CE20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8C80-A24C-4B05-A855-2E51F048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539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F5C34-A4FF-45AC-99B5-5A2CD1280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6F316-BEF6-4DDA-9448-2883DE5B0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F13EF2-3BD7-4235-B49E-AB9EFF980B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B5DCF1-2EB6-44D9-8AAB-62BA5B001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8896A-3F22-40F6-A053-FCF6CD8C878D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BD0218-058A-43C9-988F-194905FD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FF1C4-C1F2-4434-9790-D863D6AC3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8C80-A24C-4B05-A855-2E51F048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241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9B6DF-A25F-4C54-8DAE-5487E2FEC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898DA3-2B51-4B44-BCA8-C5A16CC71A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2E5B1C-3187-42FA-A7CF-D3639EDC42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A38CB6-F252-40B1-AFA7-D4160E6D7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8896A-3F22-40F6-A053-FCF6CD8C878D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F63BCA-B682-4E42-ADE7-E0043DC2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D60D73-843F-4F97-9F60-06823B15C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8C80-A24C-4B05-A855-2E51F048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708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9B8FD1-24EF-4440-85ED-6A1D9C913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A791E-E4D4-4DBE-B30E-5E6622FA8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3DAE-2FA2-4A9D-87F3-FFD4B398DF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8896A-3F22-40F6-A053-FCF6CD8C878D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170E3-8AF1-4AB8-8895-B0CCE08CAE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814E5-E1FA-41F6-BE99-31FBF662B2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08C80-A24C-4B05-A855-2E51F048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29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C8821-86DC-4377-9FCE-3B0F9F7A06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17281" y="1435167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en-GB" sz="4000" b="1" u="sng" dirty="0">
                <a:latin typeface="+mn-lt"/>
              </a:rPr>
              <a:t>I c</a:t>
            </a:r>
            <a:r>
              <a:rPr lang="en-GB" sz="4000" b="1" u="sng" dirty="0">
                <a:effectLst/>
                <a:latin typeface="+mn-lt"/>
              </a:rPr>
              <a:t>an research and take notes</a:t>
            </a:r>
            <a:endParaRPr lang="en-GB" sz="4000" b="1" u="sng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C95648-1133-4E16-ACB4-E6C7E4CF91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88052" y="4820621"/>
            <a:ext cx="4745764" cy="1147863"/>
          </a:xfrm>
        </p:spPr>
        <p:txBody>
          <a:bodyPr anchor="t">
            <a:normAutofit/>
          </a:bodyPr>
          <a:lstStyle/>
          <a:p>
            <a:pPr algn="l"/>
            <a:r>
              <a:rPr lang="en-GB" sz="2800" b="1" u="sng" dirty="0"/>
              <a:t>Monday 25</a:t>
            </a:r>
            <a:r>
              <a:rPr lang="en-GB" sz="2800" b="1" u="sng" baseline="30000" dirty="0"/>
              <a:t>th</a:t>
            </a:r>
            <a:r>
              <a:rPr lang="en-GB" sz="2800" b="1" u="sng" dirty="0"/>
              <a:t> January 2021</a:t>
            </a:r>
          </a:p>
        </p:txBody>
      </p:sp>
      <p:pic>
        <p:nvPicPr>
          <p:cNvPr id="1026" name="Picture 2" descr="Titanic Wallpapers For Desktop Wallpaper | Titanic ship, Titanic, Rms  titanic">
            <a:extLst>
              <a:ext uri="{FF2B5EF4-FFF2-40B4-BE49-F238E27FC236}">
                <a16:creationId xmlns:a16="http://schemas.microsoft.com/office/drawing/2014/main" id="{EF33049F-0EE2-4AA3-B60E-B2A28F65FB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1" r="26355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65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8655D1D-FC00-4C23-B3B0-EA0FC09540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68" t="18014" r="27633" b="28085"/>
          <a:stretch/>
        </p:blipFill>
        <p:spPr>
          <a:xfrm>
            <a:off x="1148034" y="797667"/>
            <a:ext cx="3949245" cy="532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40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1281F5-F5EC-4549-BDB6-FD32BC87DFCB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400" b="1" dirty="0"/>
              <a:t>Whose fault was the sinking of the Titanic?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B6A95A-817B-476E-A24D-DB08E6E09A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9" r="29398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29328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2C12AE-C1C4-42C7-9F54-E56199FFB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3403" y="1663431"/>
            <a:ext cx="6105194" cy="29268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Today you are going to research some key people involved in the Titanic disaster and begin to think about who was to blame for the sinking…</a:t>
            </a:r>
          </a:p>
        </p:txBody>
      </p:sp>
      <p:sp>
        <p:nvSpPr>
          <p:cNvPr id="3" name="Star: 8 Points 2">
            <a:extLst>
              <a:ext uri="{FF2B5EF4-FFF2-40B4-BE49-F238E27FC236}">
                <a16:creationId xmlns:a16="http://schemas.microsoft.com/office/drawing/2014/main" id="{3D92272A-A302-43B1-9243-3F580F65E7E6}"/>
              </a:ext>
            </a:extLst>
          </p:cNvPr>
          <p:cNvSpPr/>
          <p:nvPr/>
        </p:nvSpPr>
        <p:spPr>
          <a:xfrm>
            <a:off x="806220" y="-14741"/>
            <a:ext cx="1761695" cy="1545995"/>
          </a:xfrm>
          <a:prstGeom prst="star8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Who were they?</a:t>
            </a:r>
          </a:p>
        </p:txBody>
      </p:sp>
      <p:sp>
        <p:nvSpPr>
          <p:cNvPr id="6" name="Star: 8 Points 5">
            <a:extLst>
              <a:ext uri="{FF2B5EF4-FFF2-40B4-BE49-F238E27FC236}">
                <a16:creationId xmlns:a16="http://schemas.microsoft.com/office/drawing/2014/main" id="{487C255A-B4C5-42A9-9613-8AC5E8FC4795}"/>
              </a:ext>
            </a:extLst>
          </p:cNvPr>
          <p:cNvSpPr/>
          <p:nvPr/>
        </p:nvSpPr>
        <p:spPr>
          <a:xfrm>
            <a:off x="162053" y="1883005"/>
            <a:ext cx="1761695" cy="1545995"/>
          </a:xfrm>
          <a:prstGeom prst="star8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What was their job?</a:t>
            </a:r>
          </a:p>
        </p:txBody>
      </p:sp>
      <p:sp>
        <p:nvSpPr>
          <p:cNvPr id="8" name="Star: 8 Points 7">
            <a:extLst>
              <a:ext uri="{FF2B5EF4-FFF2-40B4-BE49-F238E27FC236}">
                <a16:creationId xmlns:a16="http://schemas.microsoft.com/office/drawing/2014/main" id="{3E2709E3-CDEF-4E70-B05C-15D94979B0FB}"/>
              </a:ext>
            </a:extLst>
          </p:cNvPr>
          <p:cNvSpPr/>
          <p:nvPr/>
        </p:nvSpPr>
        <p:spPr>
          <a:xfrm>
            <a:off x="162054" y="4128539"/>
            <a:ext cx="1761695" cy="1545995"/>
          </a:xfrm>
          <a:prstGeom prst="star8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How might it have been their fault?</a:t>
            </a:r>
          </a:p>
        </p:txBody>
      </p:sp>
      <p:sp>
        <p:nvSpPr>
          <p:cNvPr id="10" name="Star: 8 Points 9">
            <a:extLst>
              <a:ext uri="{FF2B5EF4-FFF2-40B4-BE49-F238E27FC236}">
                <a16:creationId xmlns:a16="http://schemas.microsoft.com/office/drawing/2014/main" id="{7F301CB5-0B6A-467A-9291-BA923B14FA3B}"/>
              </a:ext>
            </a:extLst>
          </p:cNvPr>
          <p:cNvSpPr/>
          <p:nvPr/>
        </p:nvSpPr>
        <p:spPr>
          <a:xfrm>
            <a:off x="9294585" y="173996"/>
            <a:ext cx="2247403" cy="1973345"/>
          </a:xfrm>
          <a:prstGeom prst="star8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What did they do when the disaster struck?</a:t>
            </a:r>
          </a:p>
        </p:txBody>
      </p:sp>
      <p:sp>
        <p:nvSpPr>
          <p:cNvPr id="11" name="Star: 8 Points 10">
            <a:extLst>
              <a:ext uri="{FF2B5EF4-FFF2-40B4-BE49-F238E27FC236}">
                <a16:creationId xmlns:a16="http://schemas.microsoft.com/office/drawing/2014/main" id="{BCABD279-B424-4B69-8442-F633DE4B49D2}"/>
              </a:ext>
            </a:extLst>
          </p:cNvPr>
          <p:cNvSpPr/>
          <p:nvPr/>
        </p:nvSpPr>
        <p:spPr>
          <a:xfrm>
            <a:off x="10095976" y="2721590"/>
            <a:ext cx="1933970" cy="1588816"/>
          </a:xfrm>
          <a:prstGeom prst="star8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Were they solely to blame?</a:t>
            </a:r>
          </a:p>
        </p:txBody>
      </p:sp>
      <p:sp>
        <p:nvSpPr>
          <p:cNvPr id="12" name="Star: 8 Points 11">
            <a:extLst>
              <a:ext uri="{FF2B5EF4-FFF2-40B4-BE49-F238E27FC236}">
                <a16:creationId xmlns:a16="http://schemas.microsoft.com/office/drawing/2014/main" id="{A4E75F77-6C8A-42F6-B1FA-28C8F46BBBC4}"/>
              </a:ext>
            </a:extLst>
          </p:cNvPr>
          <p:cNvSpPr/>
          <p:nvPr/>
        </p:nvSpPr>
        <p:spPr>
          <a:xfrm>
            <a:off x="9455128" y="4901537"/>
            <a:ext cx="2086860" cy="1796583"/>
          </a:xfrm>
          <a:prstGeom prst="star8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Was there anything that might have justified their actions?</a:t>
            </a:r>
          </a:p>
        </p:txBody>
      </p:sp>
      <p:sp>
        <p:nvSpPr>
          <p:cNvPr id="13" name="Star: 8 Points 12">
            <a:extLst>
              <a:ext uri="{FF2B5EF4-FFF2-40B4-BE49-F238E27FC236}">
                <a16:creationId xmlns:a16="http://schemas.microsoft.com/office/drawing/2014/main" id="{26A2ABB9-A8F4-4667-8E11-F3C499905A42}"/>
              </a:ext>
            </a:extLst>
          </p:cNvPr>
          <p:cNvSpPr/>
          <p:nvPr/>
        </p:nvSpPr>
        <p:spPr>
          <a:xfrm>
            <a:off x="2162555" y="5194569"/>
            <a:ext cx="1761695" cy="1545995"/>
          </a:xfrm>
          <a:prstGeom prst="star8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How might it </a:t>
            </a:r>
            <a:r>
              <a:rPr lang="en-GB" b="1" u="sng" dirty="0"/>
              <a:t>NOT </a:t>
            </a:r>
            <a:r>
              <a:rPr lang="en-GB" dirty="0"/>
              <a:t>have been their fault?</a:t>
            </a:r>
          </a:p>
        </p:txBody>
      </p:sp>
    </p:spTree>
    <p:extLst>
      <p:ext uri="{BB962C8B-B14F-4D97-AF65-F5344CB8AC3E}">
        <p14:creationId xmlns:p14="http://schemas.microsoft.com/office/powerpoint/2010/main" val="410804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5B9778-31B0-4A68-AA48-D40B7D1BF8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07" t="24397" r="35612" b="6809"/>
          <a:stretch/>
        </p:blipFill>
        <p:spPr>
          <a:xfrm>
            <a:off x="967724" y="321733"/>
            <a:ext cx="2292368" cy="2988676"/>
          </a:xfrm>
          <a:prstGeom prst="rect">
            <a:avLst/>
          </a:prstGeom>
        </p:spPr>
      </p:pic>
      <p:sp>
        <p:nvSpPr>
          <p:cNvPr id="53" name="Rectangle 42">
            <a:extLst>
              <a:ext uri="{FF2B5EF4-FFF2-40B4-BE49-F238E27FC236}">
                <a16:creationId xmlns:a16="http://schemas.microsoft.com/office/drawing/2014/main" id="{E3B4FF89-C45F-4E24-B963-61E855708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671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A8874D-A582-4C15-8C37-7B35535577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96" t="19291" r="33537" b="15886"/>
          <a:stretch/>
        </p:blipFill>
        <p:spPr>
          <a:xfrm>
            <a:off x="8559538" y="321733"/>
            <a:ext cx="2940513" cy="3075108"/>
          </a:xfrm>
          <a:prstGeom prst="rect">
            <a:avLst/>
          </a:prstGeom>
        </p:spPr>
      </p:pic>
      <p:sp>
        <p:nvSpPr>
          <p:cNvPr id="54" name="Rectangle 44">
            <a:extLst>
              <a:ext uri="{FF2B5EF4-FFF2-40B4-BE49-F238E27FC236}">
                <a16:creationId xmlns:a16="http://schemas.microsoft.com/office/drawing/2014/main" id="{14F25C03-EF67-4344-8AEA-7B3FA0DED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7836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0BE110-8BBB-41C5-B992-6519B296FC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346" t="23829" r="36729" b="10213"/>
          <a:stretch/>
        </p:blipFill>
        <p:spPr>
          <a:xfrm>
            <a:off x="4787249" y="318346"/>
            <a:ext cx="2233410" cy="2967327"/>
          </a:xfrm>
          <a:prstGeom prst="rect">
            <a:avLst/>
          </a:prstGeom>
        </p:spPr>
      </p:pic>
      <p:sp>
        <p:nvSpPr>
          <p:cNvPr id="55" name="Rectangle 46">
            <a:extLst>
              <a:ext uri="{FF2B5EF4-FFF2-40B4-BE49-F238E27FC236}">
                <a16:creationId xmlns:a16="http://schemas.microsoft.com/office/drawing/2014/main" id="{F74793DE-3651-410B-B243-8F0B1468E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59424" y="-2665476"/>
            <a:ext cx="73152" cy="121889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10F692-BDE4-44D6-8584-F24FB1F9CE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542" t="21134" r="36729" b="11774"/>
          <a:stretch/>
        </p:blipFill>
        <p:spPr>
          <a:xfrm>
            <a:off x="9153427" y="3783922"/>
            <a:ext cx="2064099" cy="29143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89676B-BDEA-405D-BE81-E5CE804854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984" t="22837" r="37178" b="12766"/>
          <a:stretch/>
        </p:blipFill>
        <p:spPr>
          <a:xfrm>
            <a:off x="921058" y="3783923"/>
            <a:ext cx="2412188" cy="32557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06B37E-9422-482D-BCDB-68519A82842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178" t="24822" r="39042" b="13475"/>
          <a:stretch/>
        </p:blipFill>
        <p:spPr>
          <a:xfrm>
            <a:off x="5158688" y="3710770"/>
            <a:ext cx="2128232" cy="310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62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6EF7E4-1EF0-4F12-A45C-C145C09589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04" t="21277" r="35771" b="10071"/>
          <a:stretch/>
        </p:blipFill>
        <p:spPr>
          <a:xfrm>
            <a:off x="1520758" y="457201"/>
            <a:ext cx="3988341" cy="55153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F80199-F8B7-49DB-B3F2-DC4BE6CFFB90}"/>
              </a:ext>
            </a:extLst>
          </p:cNvPr>
          <p:cNvSpPr txBox="1"/>
          <p:nvPr/>
        </p:nvSpPr>
        <p:spPr>
          <a:xfrm>
            <a:off x="6682902" y="1089498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omic Sans MS" panose="030F0702030302020204" pitchFamily="66" charset="0"/>
              </a:rPr>
              <a:t>Present your research as a bullet pointed list or create a mini fact-file for each suspect.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6B8168-34B0-4D5E-8BC6-E180A4FBDA46}"/>
              </a:ext>
            </a:extLst>
          </p:cNvPr>
          <p:cNvSpPr txBox="1"/>
          <p:nvPr/>
        </p:nvSpPr>
        <p:spPr>
          <a:xfrm>
            <a:off x="6682902" y="2317140"/>
            <a:ext cx="365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When you’re reading, keep this question in mind: 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who was responsible for the sinking of the Titanic? </a:t>
            </a:r>
            <a:endParaRPr lang="en-GB" b="0" dirty="0">
              <a:effectLst/>
            </a:endParaRPr>
          </a:p>
          <a:p>
            <a:br>
              <a:rPr lang="en-GB" dirty="0"/>
            </a:b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5F57AD-7D2A-4A57-BBB1-F20D1D918F69}"/>
              </a:ext>
            </a:extLst>
          </p:cNvPr>
          <p:cNvSpPr txBox="1"/>
          <p:nvPr/>
        </p:nvSpPr>
        <p:spPr>
          <a:xfrm>
            <a:off x="6682902" y="3748300"/>
            <a:ext cx="43622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omic Sans MS" panose="030F0702030302020204" pitchFamily="66" charset="0"/>
              </a:rPr>
              <a:t>Here’s an example to get you started! </a:t>
            </a:r>
            <a:br>
              <a:rPr lang="en-GB" dirty="0">
                <a:latin typeface="Comic Sans MS" panose="030F0702030302020204" pitchFamily="66" charset="0"/>
              </a:rPr>
            </a:br>
            <a:endParaRPr lang="en-GB" dirty="0">
              <a:latin typeface="Comic Sans MS" panose="030F0702030302020204" pitchFamily="66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7FA3039-82FC-419D-8C15-7DD734AB1EAD}"/>
              </a:ext>
            </a:extLst>
          </p:cNvPr>
          <p:cNvCxnSpPr>
            <a:cxnSpLocks/>
          </p:cNvCxnSpPr>
          <p:nvPr/>
        </p:nvCxnSpPr>
        <p:spPr>
          <a:xfrm flipH="1">
            <a:off x="5401559" y="3939488"/>
            <a:ext cx="128134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4938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ont Cover">
            <a:extLst>
              <a:ext uri="{FF2B5EF4-FFF2-40B4-BE49-F238E27FC236}">
                <a16:creationId xmlns:a16="http://schemas.microsoft.com/office/drawing/2014/main" id="{9A8E5391-37E6-47D1-9792-45A3CF19D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/>
        </p:blipFill>
        <p:spPr bwMode="auto">
          <a:xfrm>
            <a:off x="621675" y="623275"/>
            <a:ext cx="4032621" cy="560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50209" y="1056640"/>
            <a:ext cx="5799947" cy="349439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7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Enjoy reading Chapter 7: </a:t>
            </a:r>
            <a:r>
              <a:rPr lang="en-US" sz="8000" b="1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We’ve only gone and hit a flaming iceberg!</a:t>
            </a:r>
          </a:p>
        </p:txBody>
      </p:sp>
    </p:spTree>
    <p:extLst>
      <p:ext uri="{BB962C8B-B14F-4D97-AF65-F5344CB8AC3E}">
        <p14:creationId xmlns:p14="http://schemas.microsoft.com/office/powerpoint/2010/main" val="1253296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0A0ED17-33B1-4122-98D7-BC81B77E12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32" t="17870" r="25310" b="22749"/>
          <a:stretch/>
        </p:blipFill>
        <p:spPr>
          <a:xfrm>
            <a:off x="1379786" y="687646"/>
            <a:ext cx="4031198" cy="5482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3D70CE-3E08-4645-81ED-A1B707EF31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868" t="18865" r="24920" b="21844"/>
          <a:stretch/>
        </p:blipFill>
        <p:spPr>
          <a:xfrm>
            <a:off x="6691615" y="687646"/>
            <a:ext cx="4120585" cy="545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46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5EF4158-2A3D-4C7A-AB89-2285CB6B2A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68" t="16666" r="26038" b="26383"/>
          <a:stretch/>
        </p:blipFill>
        <p:spPr>
          <a:xfrm>
            <a:off x="1109123" y="759488"/>
            <a:ext cx="3968707" cy="52765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DFDADD-7D0F-4AC7-8136-50E160215D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8581" r="27713" b="26241"/>
          <a:stretch/>
        </p:blipFill>
        <p:spPr>
          <a:xfrm>
            <a:off x="6971488" y="734773"/>
            <a:ext cx="3806751" cy="530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15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9F551EA-D5BF-45C2-82A5-211AF17999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68" t="18156" r="26516" b="24539"/>
          <a:stretch/>
        </p:blipFill>
        <p:spPr>
          <a:xfrm>
            <a:off x="1556596" y="833322"/>
            <a:ext cx="3803340" cy="5191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71399A-4005-42D3-8BA5-7F87FFFB79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868" t="18013" r="26676" b="27944"/>
          <a:stretch/>
        </p:blipFill>
        <p:spPr>
          <a:xfrm>
            <a:off x="6799981" y="786196"/>
            <a:ext cx="4078415" cy="528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02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23DA477-BBB7-4C45-9C5B-CC9DE88A8F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68" t="16667" r="26596" b="25106"/>
          <a:stretch/>
        </p:blipFill>
        <p:spPr>
          <a:xfrm>
            <a:off x="1728731" y="777371"/>
            <a:ext cx="3793610" cy="52792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838C4-BE4B-4667-8529-C069A729EE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869" t="18581" r="27074" b="25532"/>
          <a:stretch/>
        </p:blipFill>
        <p:spPr>
          <a:xfrm>
            <a:off x="6774060" y="788030"/>
            <a:ext cx="3871072" cy="527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22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17B4F11-3C4E-4638-8238-DEAF113CE1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69" t="20425" r="28032" b="24539"/>
          <a:stretch/>
        </p:blipFill>
        <p:spPr>
          <a:xfrm>
            <a:off x="1585780" y="853691"/>
            <a:ext cx="3676882" cy="5150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8983A8-16FB-42F0-89C6-20CDC085DE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868" t="19149" r="27473" b="27093"/>
          <a:stretch/>
        </p:blipFill>
        <p:spPr>
          <a:xfrm>
            <a:off x="6929340" y="832869"/>
            <a:ext cx="3890529" cy="519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007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C67A892-AD0F-4406-81B2-FE665FA2F6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68" t="17873" r="26596" b="25816"/>
          <a:stretch/>
        </p:blipFill>
        <p:spPr>
          <a:xfrm>
            <a:off x="1323131" y="692905"/>
            <a:ext cx="4065988" cy="54721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8E3870-20BC-40D7-B8E7-C3D29977E7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869" t="18014" r="26995" b="27376"/>
          <a:stretch/>
        </p:blipFill>
        <p:spPr>
          <a:xfrm>
            <a:off x="6702528" y="692905"/>
            <a:ext cx="4065975" cy="539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42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8EC8492-2B6F-409A-95A8-141B599EDB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69" t="20993" r="26755" b="23829"/>
          <a:stretch/>
        </p:blipFill>
        <p:spPr>
          <a:xfrm>
            <a:off x="1478775" y="749107"/>
            <a:ext cx="4036799" cy="53597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F6054B-91D5-492C-83EA-FA85FC39A6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868" t="19433" r="28591" b="26525"/>
          <a:stretch/>
        </p:blipFill>
        <p:spPr>
          <a:xfrm>
            <a:off x="6919792" y="742629"/>
            <a:ext cx="3793433" cy="535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909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2236</TotalTime>
  <Words>168</Words>
  <Application>Microsoft Office PowerPoint</Application>
  <PresentationFormat>Widescreen</PresentationFormat>
  <Paragraphs>26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Comic Sans MS</vt:lpstr>
      <vt:lpstr>Office Theme</vt:lpstr>
      <vt:lpstr>I can research and take notes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Today you are going to research some key people involved in the Titanic disaster and begin to think about who was to blame for the sinking…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can research and plan a discursive argument</dc:title>
  <dc:creator>Frankie O'Reilly</dc:creator>
  <cp:lastModifiedBy>Frankie O'Reilly</cp:lastModifiedBy>
  <cp:revision>9</cp:revision>
  <dcterms:created xsi:type="dcterms:W3CDTF">2021-01-22T21:16:57Z</dcterms:created>
  <dcterms:modified xsi:type="dcterms:W3CDTF">2021-01-24T10:41:45Z</dcterms:modified>
</cp:coreProperties>
</file>