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10B9A-70AD-534E-8C69-EA8E3EA92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97DB1-1306-0B4E-B279-20B60FAD1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40DA1-A95D-714F-9DCC-2F1A58801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E47F6-AD60-674D-95B2-C17106B1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284D6-1113-CB4C-93E4-9B15B7AB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6D782-17F2-F141-BDAF-472922EB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E442D0-BAA9-CE4C-A394-624563EA4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E4224-F60E-C34C-A849-A2FB3CB0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A630B-20A3-544B-9F44-29E763880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CFBE7-E393-4147-AA86-60D05BF6A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5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7AAD96-0D2A-E84B-A9DF-142F0495D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98179-2042-8A4B-B453-DF8520F40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0BFEC-E928-924F-A1C9-8BFAB04B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B97A2-6D01-8242-B193-89CB5E6D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F2492-BED6-744E-B8AD-6C633CF9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9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1C40A-B720-4745-92AB-29A2959A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F6958-DE24-FF40-BFF6-129AF4F93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67FD6-12E9-5F46-A8F2-9E50A1F47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B1FDB-4D7F-DF4B-8165-C1306D7C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4E411-A865-2B43-A920-D592E1E3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25E8-2943-C84C-9823-42E2311A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833BE-EB18-0347-A113-2C8775682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D576-498E-1F4E-9BA8-9323096F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50988-C80C-B248-A698-47D331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F84D0-DDF0-9048-863D-0CB30053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5CBA-30AE-934C-ACA4-07BC13AA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A101D-D057-5D40-8979-6A2E81900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39395-C139-0347-A487-280586AF4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3D12A-3C8C-7949-9FD5-3B66F630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0F629-0C8B-EC46-87E6-7B44E895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854B5-526A-A94B-8306-7EACC9B70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3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8EC31-ADFD-F147-B237-07D15DF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C9CCD-F6A0-BB4F-9144-E8CC6387C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7C226-0CA1-F748-9393-AC4A03D54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4DB4-001D-054F-87EB-AB0633385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DE5B8-4EB1-D748-9F39-B173641D3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1ABE75-5B83-4E45-96BB-62505DC9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502D3-B7A1-4C43-B03E-B1CA6810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D7F363-8BCF-CB45-A90D-132220E3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7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E467-F359-7C49-BFEC-A3C39BD4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0ADB23-7A80-EB4D-8AE6-D8C458BCE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BAB5A-85C5-454C-939E-A4011E8A0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C5F15-BB02-AE4C-8A90-2E940E2D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7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31327-46F7-4E49-99A4-38E77500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43FDD-FBDB-3C46-B2AE-F76132B1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26752-DFA0-D849-A0CC-A385FBC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2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AA620-AEBF-FD43-BDA6-7E888D5A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62E60-F0C9-5849-937F-5C018E3D6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57EDE-2C5E-6849-8B8C-F5D2E0E94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9005D-FACF-F740-BF8C-7D0EF85D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27DF-A3C4-AB44-A172-A1A881D0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2339B-C057-D847-A0C7-13C519E3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8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1C60-5C2C-BB4E-A6BD-82652984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7F8238-C83D-C146-854F-DF06A6A49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945A0-818E-F24C-949C-D5477BF48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7E000-2550-CF4C-BBFA-DBFB0213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C5FA6-1D02-484A-BA4A-510ABA886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429A5-3402-7E4A-93B2-E9DBEB7A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8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BAEC2-C941-CC44-8AA4-283D2CB49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FB62D-9C2B-EB45-9C76-7A3CC7F9A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C154F-6919-9D40-9E7D-24E932F98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1148-554A-2F44-B5DC-F76585D6B6F4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B0335-39DE-2E4C-A486-E17442E67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EDD16-F72F-484E-870F-4D00EFE30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8C442-FE63-6E48-A98C-661C9E23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4DEEB-C57D-9F4F-905E-9558DA1D3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1590" y="975668"/>
            <a:ext cx="3639504" cy="3070674"/>
          </a:xfrm>
        </p:spPr>
        <p:txBody>
          <a:bodyPr>
            <a:normAutofit fontScale="90000"/>
          </a:bodyPr>
          <a:lstStyle/>
          <a:p>
            <a:r>
              <a:rPr lang="en-GB" b="1" i="1" u="sng"/>
              <a:t>Chapter 4: Who gives a fig, anyway? </a:t>
            </a:r>
            <a:endParaRPr lang="en-US" b="1" i="1" u="s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1A0EC-AEB1-3341-B4D8-94B36F078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5298" y="4631205"/>
            <a:ext cx="3832088" cy="1593416"/>
          </a:xfrm>
        </p:spPr>
        <p:txBody>
          <a:bodyPr/>
          <a:lstStyle/>
          <a:p>
            <a:r>
              <a:rPr lang="en-GB" b="1" u="sng"/>
              <a:t>Reading Comprehension</a:t>
            </a:r>
          </a:p>
          <a:p>
            <a:r>
              <a:rPr lang="en-GB" b="1" u="sng"/>
              <a:t>Monday 18</a:t>
            </a:r>
            <a:r>
              <a:rPr lang="en-GB" b="1" u="sng" baseline="30000"/>
              <a:t>th</a:t>
            </a:r>
            <a:r>
              <a:rPr lang="en-GB" b="1" u="sng"/>
              <a:t> January 2021</a:t>
            </a:r>
            <a:endParaRPr lang="en-US" b="1" u="sng"/>
          </a:p>
        </p:txBody>
      </p:sp>
      <p:pic>
        <p:nvPicPr>
          <p:cNvPr id="5" name="Picture 2" descr="Titanic Wallpapers For Desktop Wallpaper | Titanic ship, Titanic, Rms  titanic">
            <a:extLst>
              <a:ext uri="{FF2B5EF4-FFF2-40B4-BE49-F238E27FC236}">
                <a16:creationId xmlns:a16="http://schemas.microsoft.com/office/drawing/2014/main" id="{C9FB969A-385D-2046-AC79-A536CCD04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r="2635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FB2CB4-B8E5-EA4B-816C-22A07A26773F}"/>
              </a:ext>
            </a:extLst>
          </p:cNvPr>
          <p:cNvSpPr txBox="1"/>
          <p:nvPr/>
        </p:nvSpPr>
        <p:spPr>
          <a:xfrm>
            <a:off x="5179562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12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D6EC3-0CEA-D84C-9043-03E882FC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85F4D7-B412-F248-9AA6-1C305A0D1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-1" r="14865" b="2609"/>
          <a:stretch/>
        </p:blipFill>
        <p:spPr>
          <a:xfrm>
            <a:off x="1750154" y="365125"/>
            <a:ext cx="8691691" cy="6199710"/>
          </a:xfrm>
        </p:spPr>
      </p:pic>
    </p:spTree>
    <p:extLst>
      <p:ext uri="{BB962C8B-B14F-4D97-AF65-F5344CB8AC3E}">
        <p14:creationId xmlns:p14="http://schemas.microsoft.com/office/powerpoint/2010/main" val="467169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CC7A-801F-134A-BE61-4A903B19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29CC86-0E63-B843-85AF-0B01EEA12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r="3348" b="3295"/>
          <a:stretch/>
        </p:blipFill>
        <p:spPr>
          <a:xfrm>
            <a:off x="1552523" y="365125"/>
            <a:ext cx="9941045" cy="5918319"/>
          </a:xfrm>
        </p:spPr>
      </p:pic>
    </p:spTree>
    <p:extLst>
      <p:ext uri="{BB962C8B-B14F-4D97-AF65-F5344CB8AC3E}">
        <p14:creationId xmlns:p14="http://schemas.microsoft.com/office/powerpoint/2010/main" val="270961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B2E0-7655-324F-89A1-A2A16380A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31FB00-0FE3-744F-927B-B0A0FAE7D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9" t="1" r="6332" b="362"/>
          <a:stretch/>
        </p:blipFill>
        <p:spPr>
          <a:xfrm>
            <a:off x="1835726" y="227840"/>
            <a:ext cx="8520547" cy="6402319"/>
          </a:xfrm>
        </p:spPr>
      </p:pic>
    </p:spTree>
    <p:extLst>
      <p:ext uri="{BB962C8B-B14F-4D97-AF65-F5344CB8AC3E}">
        <p14:creationId xmlns:p14="http://schemas.microsoft.com/office/powerpoint/2010/main" val="385254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0643-2D84-564C-B7C0-AD5B09A8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101DAC-6482-B445-B610-4E6B4E851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-1" r="11547" b="4015"/>
          <a:stretch/>
        </p:blipFill>
        <p:spPr>
          <a:xfrm>
            <a:off x="1579010" y="0"/>
            <a:ext cx="9033979" cy="6739185"/>
          </a:xfrm>
        </p:spPr>
      </p:pic>
    </p:spTree>
    <p:extLst>
      <p:ext uri="{BB962C8B-B14F-4D97-AF65-F5344CB8AC3E}">
        <p14:creationId xmlns:p14="http://schemas.microsoft.com/office/powerpoint/2010/main" val="37681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5B10-D57F-0E43-823E-AA91F06B0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F66D078-64B5-8D4D-B1AE-32070EAA3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r="4592" b="-482"/>
          <a:stretch/>
        </p:blipFill>
        <p:spPr>
          <a:xfrm>
            <a:off x="1662545" y="365125"/>
            <a:ext cx="8754914" cy="6127750"/>
          </a:xfrm>
        </p:spPr>
      </p:pic>
    </p:spTree>
    <p:extLst>
      <p:ext uri="{BB962C8B-B14F-4D97-AF65-F5344CB8AC3E}">
        <p14:creationId xmlns:p14="http://schemas.microsoft.com/office/powerpoint/2010/main" val="253769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F53-C43D-9046-BD2C-7E46969A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7DBED4-F652-504E-97B1-2B829D4F1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t="-1" r="9792" b="1738"/>
          <a:stretch/>
        </p:blipFill>
        <p:spPr>
          <a:xfrm>
            <a:off x="1870364" y="213241"/>
            <a:ext cx="9082877" cy="643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9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C9BB-0790-CA45-BFA8-E99F7213C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CB90221-D99C-074C-833B-990A51FE8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5" t="-1" r="8702" b="2890"/>
          <a:stretch/>
        </p:blipFill>
        <p:spPr>
          <a:xfrm>
            <a:off x="2029283" y="238940"/>
            <a:ext cx="8398300" cy="6380119"/>
          </a:xfrm>
        </p:spPr>
      </p:pic>
    </p:spTree>
    <p:extLst>
      <p:ext uri="{BB962C8B-B14F-4D97-AF65-F5344CB8AC3E}">
        <p14:creationId xmlns:p14="http://schemas.microsoft.com/office/powerpoint/2010/main" val="3123993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FD5A5-A097-654B-A758-BD8DF45A1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EE9BA26-AD4E-944C-BAF5-D40B36117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6140" r="16391" b="1486"/>
          <a:stretch/>
        </p:blipFill>
        <p:spPr>
          <a:xfrm>
            <a:off x="1597322" y="201829"/>
            <a:ext cx="8997355" cy="6454342"/>
          </a:xfrm>
        </p:spPr>
      </p:pic>
    </p:spTree>
    <p:extLst>
      <p:ext uri="{BB962C8B-B14F-4D97-AF65-F5344CB8AC3E}">
        <p14:creationId xmlns:p14="http://schemas.microsoft.com/office/powerpoint/2010/main" val="1841603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21C3-3286-5745-931B-68DDC8E84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D54185-97E9-DB4C-BD7F-E19640E75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-1" r="18658" b="362"/>
          <a:stretch/>
        </p:blipFill>
        <p:spPr>
          <a:xfrm>
            <a:off x="2055770" y="223391"/>
            <a:ext cx="8080459" cy="6411218"/>
          </a:xfrm>
        </p:spPr>
      </p:pic>
    </p:spTree>
    <p:extLst>
      <p:ext uri="{BB962C8B-B14F-4D97-AF65-F5344CB8AC3E}">
        <p14:creationId xmlns:p14="http://schemas.microsoft.com/office/powerpoint/2010/main" val="2174242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Chapter 4: Who gives a fig, anyway?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4: Who gives a fig, anyway? </dc:title>
  <dc:creator>Frankie O'Reilly</dc:creator>
  <cp:lastModifiedBy>Frankie O'Reilly</cp:lastModifiedBy>
  <cp:revision>4</cp:revision>
  <dcterms:created xsi:type="dcterms:W3CDTF">2021-01-17T20:15:43Z</dcterms:created>
  <dcterms:modified xsi:type="dcterms:W3CDTF">2021-01-17T20:58:28Z</dcterms:modified>
</cp:coreProperties>
</file>