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9" r:id="rId6"/>
    <p:sldId id="261" r:id="rId7"/>
    <p:sldId id="262" r:id="rId8"/>
    <p:sldId id="263" r:id="rId9"/>
    <p:sldId id="264" r:id="rId10"/>
    <p:sldId id="265" r:id="rId11"/>
    <p:sldId id="266" r:id="rId12"/>
    <p:sldId id="268"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uise Richardson" initials="LR" lastIdx="3" clrIdx="0">
    <p:extLst>
      <p:ext uri="{19B8F6BF-5375-455C-9EA6-DF929625EA0E}">
        <p15:presenceInfo xmlns:p15="http://schemas.microsoft.com/office/powerpoint/2012/main" userId="1a7c021da225ba3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C548D5-9525-4649-8AC2-AB7723ED3294}"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E21D8035-2098-4987-8AEA-1D931181AEA4}">
      <dgm:prSet/>
      <dgm:spPr/>
      <dgm:t>
        <a:bodyPr/>
        <a:lstStyle/>
        <a:p>
          <a:r>
            <a:rPr lang="en-GB" dirty="0"/>
            <a:t>Most people lived on small farms and grew their own food. They gave some food to the lord.</a:t>
          </a:r>
          <a:endParaRPr lang="en-US" dirty="0"/>
        </a:p>
      </dgm:t>
    </dgm:pt>
    <dgm:pt modelId="{F1992923-3831-4D79-A2DF-D31C702E8AB8}" type="parTrans" cxnId="{9BCBDB7E-58DE-45C7-9BC9-6BF4C1EB8CE6}">
      <dgm:prSet/>
      <dgm:spPr/>
      <dgm:t>
        <a:bodyPr/>
        <a:lstStyle/>
        <a:p>
          <a:endParaRPr lang="en-US"/>
        </a:p>
      </dgm:t>
    </dgm:pt>
    <dgm:pt modelId="{B9EA6347-4F28-4018-909F-C5C52EF204E3}" type="sibTrans" cxnId="{9BCBDB7E-58DE-45C7-9BC9-6BF4C1EB8CE6}">
      <dgm:prSet/>
      <dgm:spPr/>
      <dgm:t>
        <a:bodyPr/>
        <a:lstStyle/>
        <a:p>
          <a:endParaRPr lang="en-US"/>
        </a:p>
      </dgm:t>
    </dgm:pt>
    <dgm:pt modelId="{8D5C4006-EF2C-44F8-9FD5-23E665FDFD75}">
      <dgm:prSet/>
      <dgm:spPr/>
      <dgm:t>
        <a:bodyPr/>
        <a:lstStyle/>
        <a:p>
          <a:r>
            <a:rPr lang="en-GB"/>
            <a:t>They were poor so added to their diet by hunting.</a:t>
          </a:r>
          <a:endParaRPr lang="en-US"/>
        </a:p>
      </dgm:t>
    </dgm:pt>
    <dgm:pt modelId="{DCB0E8EC-DD4D-4702-973A-F308F4AEBAAE}" type="parTrans" cxnId="{1941A885-7BB3-4C8F-A92A-784B8A2835FC}">
      <dgm:prSet/>
      <dgm:spPr/>
      <dgm:t>
        <a:bodyPr/>
        <a:lstStyle/>
        <a:p>
          <a:endParaRPr lang="en-US"/>
        </a:p>
      </dgm:t>
    </dgm:pt>
    <dgm:pt modelId="{CEF67A34-0A74-46AE-A172-98024114363E}" type="sibTrans" cxnId="{1941A885-7BB3-4C8F-A92A-784B8A2835FC}">
      <dgm:prSet/>
      <dgm:spPr/>
      <dgm:t>
        <a:bodyPr/>
        <a:lstStyle/>
        <a:p>
          <a:endParaRPr lang="en-US"/>
        </a:p>
      </dgm:t>
    </dgm:pt>
    <dgm:pt modelId="{9188B752-6892-449C-88DC-5B60885D7310}">
      <dgm:prSet/>
      <dgm:spPr/>
      <dgm:t>
        <a:bodyPr/>
        <a:lstStyle/>
        <a:p>
          <a:r>
            <a:rPr lang="en-GB" dirty="0"/>
            <a:t>Hunting was a very popular hobby for rich Norman lords.</a:t>
          </a:r>
          <a:endParaRPr lang="en-US" dirty="0"/>
        </a:p>
      </dgm:t>
    </dgm:pt>
    <dgm:pt modelId="{5565CA99-DED1-4EEA-978C-751EEADD0F85}" type="parTrans" cxnId="{FCE1BFF6-1325-40D8-B60C-405223CC9B42}">
      <dgm:prSet/>
      <dgm:spPr/>
      <dgm:t>
        <a:bodyPr/>
        <a:lstStyle/>
        <a:p>
          <a:endParaRPr lang="en-US"/>
        </a:p>
      </dgm:t>
    </dgm:pt>
    <dgm:pt modelId="{DA942293-B9E5-4561-84AD-F952F2CFED25}" type="sibTrans" cxnId="{FCE1BFF6-1325-40D8-B60C-405223CC9B42}">
      <dgm:prSet/>
      <dgm:spPr/>
      <dgm:t>
        <a:bodyPr/>
        <a:lstStyle/>
        <a:p>
          <a:endParaRPr lang="en-US"/>
        </a:p>
      </dgm:t>
    </dgm:pt>
    <dgm:pt modelId="{D12D6DE2-A3F7-44AA-8182-17C2F4790739}">
      <dgm:prSet/>
      <dgm:spPr/>
      <dgm:t>
        <a:bodyPr/>
        <a:lstStyle/>
        <a:p>
          <a:r>
            <a:rPr lang="en-GB"/>
            <a:t>The Norman lords believed they owned all the land so could do what they wanted.</a:t>
          </a:r>
          <a:endParaRPr lang="en-US"/>
        </a:p>
      </dgm:t>
    </dgm:pt>
    <dgm:pt modelId="{913CC386-6A4E-4C4C-ABD5-0E89A31536DF}" type="parTrans" cxnId="{B33707B9-CD5F-48F2-9C79-DE6ADED1A2E5}">
      <dgm:prSet/>
      <dgm:spPr/>
      <dgm:t>
        <a:bodyPr/>
        <a:lstStyle/>
        <a:p>
          <a:endParaRPr lang="en-US"/>
        </a:p>
      </dgm:t>
    </dgm:pt>
    <dgm:pt modelId="{1F1F7C51-F6A3-4467-B18C-88442AB29BEB}" type="sibTrans" cxnId="{B33707B9-CD5F-48F2-9C79-DE6ADED1A2E5}">
      <dgm:prSet/>
      <dgm:spPr/>
      <dgm:t>
        <a:bodyPr/>
        <a:lstStyle/>
        <a:p>
          <a:endParaRPr lang="en-US"/>
        </a:p>
      </dgm:t>
    </dgm:pt>
    <dgm:pt modelId="{EEB5FBD4-6208-4428-9AAA-A969BEC4961A}" type="pres">
      <dgm:prSet presAssocID="{29C548D5-9525-4649-8AC2-AB7723ED3294}" presName="root" presStyleCnt="0">
        <dgm:presLayoutVars>
          <dgm:dir/>
          <dgm:resizeHandles val="exact"/>
        </dgm:presLayoutVars>
      </dgm:prSet>
      <dgm:spPr/>
    </dgm:pt>
    <dgm:pt modelId="{47035D64-CD75-4095-9787-3F3FAA3F164F}" type="pres">
      <dgm:prSet presAssocID="{E21D8035-2098-4987-8AEA-1D931181AEA4}" presName="compNode" presStyleCnt="0"/>
      <dgm:spPr/>
    </dgm:pt>
    <dgm:pt modelId="{B57C3CE7-62C7-4D2C-A7F7-72344E914D8C}" type="pres">
      <dgm:prSet presAssocID="{E21D8035-2098-4987-8AEA-1D931181AEA4}" presName="bgRect" presStyleLbl="bgShp" presStyleIdx="0" presStyleCnt="4"/>
      <dgm:spPr/>
    </dgm:pt>
    <dgm:pt modelId="{2B1C025E-0A63-4341-A81D-53F44A8431B6}" type="pres">
      <dgm:prSet presAssocID="{E21D8035-2098-4987-8AEA-1D931181AEA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arm scene"/>
        </a:ext>
      </dgm:extLst>
    </dgm:pt>
    <dgm:pt modelId="{6505CAA0-80BA-4444-B702-FA3CCDE541DF}" type="pres">
      <dgm:prSet presAssocID="{E21D8035-2098-4987-8AEA-1D931181AEA4}" presName="spaceRect" presStyleCnt="0"/>
      <dgm:spPr/>
    </dgm:pt>
    <dgm:pt modelId="{8162751B-4779-4C84-BC50-E36E385F059E}" type="pres">
      <dgm:prSet presAssocID="{E21D8035-2098-4987-8AEA-1D931181AEA4}" presName="parTx" presStyleLbl="revTx" presStyleIdx="0" presStyleCnt="4">
        <dgm:presLayoutVars>
          <dgm:chMax val="0"/>
          <dgm:chPref val="0"/>
        </dgm:presLayoutVars>
      </dgm:prSet>
      <dgm:spPr/>
    </dgm:pt>
    <dgm:pt modelId="{6D496CF9-2942-4B74-B621-4A9FA00E7A8E}" type="pres">
      <dgm:prSet presAssocID="{B9EA6347-4F28-4018-909F-C5C52EF204E3}" presName="sibTrans" presStyleCnt="0"/>
      <dgm:spPr/>
    </dgm:pt>
    <dgm:pt modelId="{F78ABA61-EF60-485B-BD82-0FA72C38CBD4}" type="pres">
      <dgm:prSet presAssocID="{8D5C4006-EF2C-44F8-9FD5-23E665FDFD75}" presName="compNode" presStyleCnt="0"/>
      <dgm:spPr/>
    </dgm:pt>
    <dgm:pt modelId="{464A7DE3-4569-4676-AF6D-B6EE34DCEF62}" type="pres">
      <dgm:prSet presAssocID="{8D5C4006-EF2C-44F8-9FD5-23E665FDFD75}" presName="bgRect" presStyleLbl="bgShp" presStyleIdx="1" presStyleCnt="4"/>
      <dgm:spPr/>
    </dgm:pt>
    <dgm:pt modelId="{3A409496-4733-41C0-BC4C-FC9ED3BDD18D}" type="pres">
      <dgm:prSet presAssocID="{8D5C4006-EF2C-44F8-9FD5-23E665FDFD75}"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ig with solid fill"/>
        </a:ext>
      </dgm:extLst>
    </dgm:pt>
    <dgm:pt modelId="{846E5583-B952-4893-9502-7B5DDFC9B635}" type="pres">
      <dgm:prSet presAssocID="{8D5C4006-EF2C-44F8-9FD5-23E665FDFD75}" presName="spaceRect" presStyleCnt="0"/>
      <dgm:spPr/>
    </dgm:pt>
    <dgm:pt modelId="{3D96F538-9A03-48EA-B4F2-133721B4294B}" type="pres">
      <dgm:prSet presAssocID="{8D5C4006-EF2C-44F8-9FD5-23E665FDFD75}" presName="parTx" presStyleLbl="revTx" presStyleIdx="1" presStyleCnt="4">
        <dgm:presLayoutVars>
          <dgm:chMax val="0"/>
          <dgm:chPref val="0"/>
        </dgm:presLayoutVars>
      </dgm:prSet>
      <dgm:spPr/>
    </dgm:pt>
    <dgm:pt modelId="{05F8AC48-335B-4DDA-BD7C-8AE1699D3BEF}" type="pres">
      <dgm:prSet presAssocID="{CEF67A34-0A74-46AE-A172-98024114363E}" presName="sibTrans" presStyleCnt="0"/>
      <dgm:spPr/>
    </dgm:pt>
    <dgm:pt modelId="{CCE5CED2-5A40-4F2A-AF21-20ED095B27E7}" type="pres">
      <dgm:prSet presAssocID="{9188B752-6892-449C-88DC-5B60885D7310}" presName="compNode" presStyleCnt="0"/>
      <dgm:spPr/>
    </dgm:pt>
    <dgm:pt modelId="{3C0B032A-C57E-478E-A4D5-0DD2191B12B9}" type="pres">
      <dgm:prSet presAssocID="{9188B752-6892-449C-88DC-5B60885D7310}" presName="bgRect" presStyleLbl="bgShp" presStyleIdx="2" presStyleCnt="4"/>
      <dgm:spPr/>
    </dgm:pt>
    <dgm:pt modelId="{43DB0559-31DC-4337-A231-E6CB62992D91}" type="pres">
      <dgm:prSet presAssocID="{9188B752-6892-449C-88DC-5B60885D731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er"/>
        </a:ext>
      </dgm:extLst>
    </dgm:pt>
    <dgm:pt modelId="{A5E1A2FB-2FA8-4055-B56F-A6D5953CBEAC}" type="pres">
      <dgm:prSet presAssocID="{9188B752-6892-449C-88DC-5B60885D7310}" presName="spaceRect" presStyleCnt="0"/>
      <dgm:spPr/>
    </dgm:pt>
    <dgm:pt modelId="{D0703875-A066-4EEB-8FE1-D39E04F028DD}" type="pres">
      <dgm:prSet presAssocID="{9188B752-6892-449C-88DC-5B60885D7310}" presName="parTx" presStyleLbl="revTx" presStyleIdx="2" presStyleCnt="4">
        <dgm:presLayoutVars>
          <dgm:chMax val="0"/>
          <dgm:chPref val="0"/>
        </dgm:presLayoutVars>
      </dgm:prSet>
      <dgm:spPr/>
    </dgm:pt>
    <dgm:pt modelId="{91138C2B-7D96-4B14-BD94-9FCE9931B837}" type="pres">
      <dgm:prSet presAssocID="{DA942293-B9E5-4561-84AD-F952F2CFED25}" presName="sibTrans" presStyleCnt="0"/>
      <dgm:spPr/>
    </dgm:pt>
    <dgm:pt modelId="{E8BF3E66-A422-4D2A-933D-E3787DA48476}" type="pres">
      <dgm:prSet presAssocID="{D12D6DE2-A3F7-44AA-8182-17C2F4790739}" presName="compNode" presStyleCnt="0"/>
      <dgm:spPr/>
    </dgm:pt>
    <dgm:pt modelId="{4EA0C227-38EB-48F7-8873-B84B410C9D45}" type="pres">
      <dgm:prSet presAssocID="{D12D6DE2-A3F7-44AA-8182-17C2F4790739}" presName="bgRect" presStyleLbl="bgShp" presStyleIdx="3" presStyleCnt="4"/>
      <dgm:spPr/>
    </dgm:pt>
    <dgm:pt modelId="{C5863F47-4E45-4B73-83D5-A16B5FEE48A1}" type="pres">
      <dgm:prSet presAssocID="{D12D6DE2-A3F7-44AA-8182-17C2F479073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stle scene"/>
        </a:ext>
      </dgm:extLst>
    </dgm:pt>
    <dgm:pt modelId="{D9611E49-2657-4553-8E80-857178122791}" type="pres">
      <dgm:prSet presAssocID="{D12D6DE2-A3F7-44AA-8182-17C2F4790739}" presName="spaceRect" presStyleCnt="0"/>
      <dgm:spPr/>
    </dgm:pt>
    <dgm:pt modelId="{F41ED3FD-ABEA-42F7-AB4E-305D220F931E}" type="pres">
      <dgm:prSet presAssocID="{D12D6DE2-A3F7-44AA-8182-17C2F4790739}" presName="parTx" presStyleLbl="revTx" presStyleIdx="3" presStyleCnt="4">
        <dgm:presLayoutVars>
          <dgm:chMax val="0"/>
          <dgm:chPref val="0"/>
        </dgm:presLayoutVars>
      </dgm:prSet>
      <dgm:spPr/>
    </dgm:pt>
  </dgm:ptLst>
  <dgm:cxnLst>
    <dgm:cxn modelId="{7AC0A621-D547-4506-AAFD-D953122D00CB}" type="presOf" srcId="{8D5C4006-EF2C-44F8-9FD5-23E665FDFD75}" destId="{3D96F538-9A03-48EA-B4F2-133721B4294B}" srcOrd="0" destOrd="0" presId="urn:microsoft.com/office/officeart/2018/2/layout/IconVerticalSolidList"/>
    <dgm:cxn modelId="{352CBD35-5322-48D8-9B03-2F8747E61395}" type="presOf" srcId="{29C548D5-9525-4649-8AC2-AB7723ED3294}" destId="{EEB5FBD4-6208-4428-9AAA-A969BEC4961A}" srcOrd="0" destOrd="0" presId="urn:microsoft.com/office/officeart/2018/2/layout/IconVerticalSolidList"/>
    <dgm:cxn modelId="{3D330762-4BD9-42CE-94B1-ABCC90B37F27}" type="presOf" srcId="{D12D6DE2-A3F7-44AA-8182-17C2F4790739}" destId="{F41ED3FD-ABEA-42F7-AB4E-305D220F931E}" srcOrd="0" destOrd="0" presId="urn:microsoft.com/office/officeart/2018/2/layout/IconVerticalSolidList"/>
    <dgm:cxn modelId="{9BCBDB7E-58DE-45C7-9BC9-6BF4C1EB8CE6}" srcId="{29C548D5-9525-4649-8AC2-AB7723ED3294}" destId="{E21D8035-2098-4987-8AEA-1D931181AEA4}" srcOrd="0" destOrd="0" parTransId="{F1992923-3831-4D79-A2DF-D31C702E8AB8}" sibTransId="{B9EA6347-4F28-4018-909F-C5C52EF204E3}"/>
    <dgm:cxn modelId="{79DF2F85-C747-4718-B3A3-7DBF42CAB21A}" type="presOf" srcId="{9188B752-6892-449C-88DC-5B60885D7310}" destId="{D0703875-A066-4EEB-8FE1-D39E04F028DD}" srcOrd="0" destOrd="0" presId="urn:microsoft.com/office/officeart/2018/2/layout/IconVerticalSolidList"/>
    <dgm:cxn modelId="{1941A885-7BB3-4C8F-A92A-784B8A2835FC}" srcId="{29C548D5-9525-4649-8AC2-AB7723ED3294}" destId="{8D5C4006-EF2C-44F8-9FD5-23E665FDFD75}" srcOrd="1" destOrd="0" parTransId="{DCB0E8EC-DD4D-4702-973A-F308F4AEBAAE}" sibTransId="{CEF67A34-0A74-46AE-A172-98024114363E}"/>
    <dgm:cxn modelId="{AAFA7293-FB23-45BD-ABF7-7215CEE8BE09}" type="presOf" srcId="{E21D8035-2098-4987-8AEA-1D931181AEA4}" destId="{8162751B-4779-4C84-BC50-E36E385F059E}" srcOrd="0" destOrd="0" presId="urn:microsoft.com/office/officeart/2018/2/layout/IconVerticalSolidList"/>
    <dgm:cxn modelId="{B33707B9-CD5F-48F2-9C79-DE6ADED1A2E5}" srcId="{29C548D5-9525-4649-8AC2-AB7723ED3294}" destId="{D12D6DE2-A3F7-44AA-8182-17C2F4790739}" srcOrd="3" destOrd="0" parTransId="{913CC386-6A4E-4C4C-ABD5-0E89A31536DF}" sibTransId="{1F1F7C51-F6A3-4467-B18C-88442AB29BEB}"/>
    <dgm:cxn modelId="{FCE1BFF6-1325-40D8-B60C-405223CC9B42}" srcId="{29C548D5-9525-4649-8AC2-AB7723ED3294}" destId="{9188B752-6892-449C-88DC-5B60885D7310}" srcOrd="2" destOrd="0" parTransId="{5565CA99-DED1-4EEA-978C-751EEADD0F85}" sibTransId="{DA942293-B9E5-4561-84AD-F952F2CFED25}"/>
    <dgm:cxn modelId="{9BA8E6AF-3B82-4200-B67E-85F99C1B3139}" type="presParOf" srcId="{EEB5FBD4-6208-4428-9AAA-A969BEC4961A}" destId="{47035D64-CD75-4095-9787-3F3FAA3F164F}" srcOrd="0" destOrd="0" presId="urn:microsoft.com/office/officeart/2018/2/layout/IconVerticalSolidList"/>
    <dgm:cxn modelId="{547B2080-2D01-4795-8BF0-B6047E226066}" type="presParOf" srcId="{47035D64-CD75-4095-9787-3F3FAA3F164F}" destId="{B57C3CE7-62C7-4D2C-A7F7-72344E914D8C}" srcOrd="0" destOrd="0" presId="urn:microsoft.com/office/officeart/2018/2/layout/IconVerticalSolidList"/>
    <dgm:cxn modelId="{3A351B25-CC98-4E1F-82B3-E6C7FC6AA1B1}" type="presParOf" srcId="{47035D64-CD75-4095-9787-3F3FAA3F164F}" destId="{2B1C025E-0A63-4341-A81D-53F44A8431B6}" srcOrd="1" destOrd="0" presId="urn:microsoft.com/office/officeart/2018/2/layout/IconVerticalSolidList"/>
    <dgm:cxn modelId="{665994EC-ADDF-468F-8F39-989165D42F33}" type="presParOf" srcId="{47035D64-CD75-4095-9787-3F3FAA3F164F}" destId="{6505CAA0-80BA-4444-B702-FA3CCDE541DF}" srcOrd="2" destOrd="0" presId="urn:microsoft.com/office/officeart/2018/2/layout/IconVerticalSolidList"/>
    <dgm:cxn modelId="{7626873A-D583-4830-9B3A-3F97202BECEF}" type="presParOf" srcId="{47035D64-CD75-4095-9787-3F3FAA3F164F}" destId="{8162751B-4779-4C84-BC50-E36E385F059E}" srcOrd="3" destOrd="0" presId="urn:microsoft.com/office/officeart/2018/2/layout/IconVerticalSolidList"/>
    <dgm:cxn modelId="{5FC72951-C7D8-4EBA-A03D-2740686A7515}" type="presParOf" srcId="{EEB5FBD4-6208-4428-9AAA-A969BEC4961A}" destId="{6D496CF9-2942-4B74-B621-4A9FA00E7A8E}" srcOrd="1" destOrd="0" presId="urn:microsoft.com/office/officeart/2018/2/layout/IconVerticalSolidList"/>
    <dgm:cxn modelId="{8D311E5D-5A21-4EFC-B169-F08D274690DB}" type="presParOf" srcId="{EEB5FBD4-6208-4428-9AAA-A969BEC4961A}" destId="{F78ABA61-EF60-485B-BD82-0FA72C38CBD4}" srcOrd="2" destOrd="0" presId="urn:microsoft.com/office/officeart/2018/2/layout/IconVerticalSolidList"/>
    <dgm:cxn modelId="{95EBCC8F-A49B-4F08-823E-19ABF688EFD6}" type="presParOf" srcId="{F78ABA61-EF60-485B-BD82-0FA72C38CBD4}" destId="{464A7DE3-4569-4676-AF6D-B6EE34DCEF62}" srcOrd="0" destOrd="0" presId="urn:microsoft.com/office/officeart/2018/2/layout/IconVerticalSolidList"/>
    <dgm:cxn modelId="{FB06116A-047A-4729-B153-0D2D84821392}" type="presParOf" srcId="{F78ABA61-EF60-485B-BD82-0FA72C38CBD4}" destId="{3A409496-4733-41C0-BC4C-FC9ED3BDD18D}" srcOrd="1" destOrd="0" presId="urn:microsoft.com/office/officeart/2018/2/layout/IconVerticalSolidList"/>
    <dgm:cxn modelId="{DA69CF0E-54A6-4420-B7AD-29BED2F47F82}" type="presParOf" srcId="{F78ABA61-EF60-485B-BD82-0FA72C38CBD4}" destId="{846E5583-B952-4893-9502-7B5DDFC9B635}" srcOrd="2" destOrd="0" presId="urn:microsoft.com/office/officeart/2018/2/layout/IconVerticalSolidList"/>
    <dgm:cxn modelId="{E46749A3-A8AA-4519-AED9-1C29A9836781}" type="presParOf" srcId="{F78ABA61-EF60-485B-BD82-0FA72C38CBD4}" destId="{3D96F538-9A03-48EA-B4F2-133721B4294B}" srcOrd="3" destOrd="0" presId="urn:microsoft.com/office/officeart/2018/2/layout/IconVerticalSolidList"/>
    <dgm:cxn modelId="{37E3949D-FC9E-4B39-A9B7-40967CF23368}" type="presParOf" srcId="{EEB5FBD4-6208-4428-9AAA-A969BEC4961A}" destId="{05F8AC48-335B-4DDA-BD7C-8AE1699D3BEF}" srcOrd="3" destOrd="0" presId="urn:microsoft.com/office/officeart/2018/2/layout/IconVerticalSolidList"/>
    <dgm:cxn modelId="{78E15DAD-DE30-4E9E-897F-FBEE20DF30FA}" type="presParOf" srcId="{EEB5FBD4-6208-4428-9AAA-A969BEC4961A}" destId="{CCE5CED2-5A40-4F2A-AF21-20ED095B27E7}" srcOrd="4" destOrd="0" presId="urn:microsoft.com/office/officeart/2018/2/layout/IconVerticalSolidList"/>
    <dgm:cxn modelId="{253FE089-7C7B-4921-A76E-1AD2BA6269E1}" type="presParOf" srcId="{CCE5CED2-5A40-4F2A-AF21-20ED095B27E7}" destId="{3C0B032A-C57E-478E-A4D5-0DD2191B12B9}" srcOrd="0" destOrd="0" presId="urn:microsoft.com/office/officeart/2018/2/layout/IconVerticalSolidList"/>
    <dgm:cxn modelId="{E5C54F14-6540-4A90-958D-7CB7613DD41E}" type="presParOf" srcId="{CCE5CED2-5A40-4F2A-AF21-20ED095B27E7}" destId="{43DB0559-31DC-4337-A231-E6CB62992D91}" srcOrd="1" destOrd="0" presId="urn:microsoft.com/office/officeart/2018/2/layout/IconVerticalSolidList"/>
    <dgm:cxn modelId="{29B5D970-1E5B-4B71-8960-4EFBA4180CB6}" type="presParOf" srcId="{CCE5CED2-5A40-4F2A-AF21-20ED095B27E7}" destId="{A5E1A2FB-2FA8-4055-B56F-A6D5953CBEAC}" srcOrd="2" destOrd="0" presId="urn:microsoft.com/office/officeart/2018/2/layout/IconVerticalSolidList"/>
    <dgm:cxn modelId="{AFA30F7B-0F46-47F0-9221-D59B0B4CD596}" type="presParOf" srcId="{CCE5CED2-5A40-4F2A-AF21-20ED095B27E7}" destId="{D0703875-A066-4EEB-8FE1-D39E04F028DD}" srcOrd="3" destOrd="0" presId="urn:microsoft.com/office/officeart/2018/2/layout/IconVerticalSolidList"/>
    <dgm:cxn modelId="{E843EE83-EE1A-40F4-A39D-9330DC31A515}" type="presParOf" srcId="{EEB5FBD4-6208-4428-9AAA-A969BEC4961A}" destId="{91138C2B-7D96-4B14-BD94-9FCE9931B837}" srcOrd="5" destOrd="0" presId="urn:microsoft.com/office/officeart/2018/2/layout/IconVerticalSolidList"/>
    <dgm:cxn modelId="{9A2E599F-1895-4E6D-AE7C-4905FA22753D}" type="presParOf" srcId="{EEB5FBD4-6208-4428-9AAA-A969BEC4961A}" destId="{E8BF3E66-A422-4D2A-933D-E3787DA48476}" srcOrd="6" destOrd="0" presId="urn:microsoft.com/office/officeart/2018/2/layout/IconVerticalSolidList"/>
    <dgm:cxn modelId="{0EAC16F7-91A6-41B4-A8C9-396D8675C54A}" type="presParOf" srcId="{E8BF3E66-A422-4D2A-933D-E3787DA48476}" destId="{4EA0C227-38EB-48F7-8873-B84B410C9D45}" srcOrd="0" destOrd="0" presId="urn:microsoft.com/office/officeart/2018/2/layout/IconVerticalSolidList"/>
    <dgm:cxn modelId="{22B89555-032A-4261-9533-8D04C8C9BFC2}" type="presParOf" srcId="{E8BF3E66-A422-4D2A-933D-E3787DA48476}" destId="{C5863F47-4E45-4B73-83D5-A16B5FEE48A1}" srcOrd="1" destOrd="0" presId="urn:microsoft.com/office/officeart/2018/2/layout/IconVerticalSolidList"/>
    <dgm:cxn modelId="{E70D6171-4B99-4F56-AFE7-6F34A5ED07B2}" type="presParOf" srcId="{E8BF3E66-A422-4D2A-933D-E3787DA48476}" destId="{D9611E49-2657-4553-8E80-857178122791}" srcOrd="2" destOrd="0" presId="urn:microsoft.com/office/officeart/2018/2/layout/IconVerticalSolidList"/>
    <dgm:cxn modelId="{CF0120E5-CE75-4C5F-8FEB-ED2D3649F015}" type="presParOf" srcId="{E8BF3E66-A422-4D2A-933D-E3787DA48476}" destId="{F41ED3FD-ABEA-42F7-AB4E-305D220F931E}"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7C3CE7-62C7-4D2C-A7F7-72344E914D8C}">
      <dsp:nvSpPr>
        <dsp:cNvPr id="0" name=""/>
        <dsp:cNvSpPr/>
      </dsp:nvSpPr>
      <dsp:spPr>
        <a:xfrm>
          <a:off x="0" y="2284"/>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1C025E-0A63-4341-A81D-53F44A8431B6}">
      <dsp:nvSpPr>
        <dsp:cNvPr id="0" name=""/>
        <dsp:cNvSpPr/>
      </dsp:nvSpPr>
      <dsp:spPr>
        <a:xfrm>
          <a:off x="350270" y="262816"/>
          <a:ext cx="636855" cy="6368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62751B-4779-4C84-BC50-E36E385F059E}">
      <dsp:nvSpPr>
        <dsp:cNvPr id="0" name=""/>
        <dsp:cNvSpPr/>
      </dsp:nvSpPr>
      <dsp:spPr>
        <a:xfrm>
          <a:off x="1337397" y="2284"/>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933450">
            <a:lnSpc>
              <a:spcPct val="90000"/>
            </a:lnSpc>
            <a:spcBef>
              <a:spcPct val="0"/>
            </a:spcBef>
            <a:spcAft>
              <a:spcPct val="35000"/>
            </a:spcAft>
            <a:buNone/>
          </a:pPr>
          <a:r>
            <a:rPr lang="en-GB" sz="2100" kern="1200" dirty="0"/>
            <a:t>Most people lived on small farms and grew their own food. They gave some food to the lord.</a:t>
          </a:r>
          <a:endParaRPr lang="en-US" sz="2100" kern="1200" dirty="0"/>
        </a:p>
      </dsp:txBody>
      <dsp:txXfrm>
        <a:off x="1337397" y="2284"/>
        <a:ext cx="4926242" cy="1157919"/>
      </dsp:txXfrm>
    </dsp:sp>
    <dsp:sp modelId="{464A7DE3-4569-4676-AF6D-B6EE34DCEF62}">
      <dsp:nvSpPr>
        <dsp:cNvPr id="0" name=""/>
        <dsp:cNvSpPr/>
      </dsp:nvSpPr>
      <dsp:spPr>
        <a:xfrm>
          <a:off x="0" y="1449684"/>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409496-4733-41C0-BC4C-FC9ED3BDD18D}">
      <dsp:nvSpPr>
        <dsp:cNvPr id="0" name=""/>
        <dsp:cNvSpPr/>
      </dsp:nvSpPr>
      <dsp:spPr>
        <a:xfrm>
          <a:off x="350270" y="1710216"/>
          <a:ext cx="636855" cy="63685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96F538-9A03-48EA-B4F2-133721B4294B}">
      <dsp:nvSpPr>
        <dsp:cNvPr id="0" name=""/>
        <dsp:cNvSpPr/>
      </dsp:nvSpPr>
      <dsp:spPr>
        <a:xfrm>
          <a:off x="1337397" y="1449684"/>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933450">
            <a:lnSpc>
              <a:spcPct val="90000"/>
            </a:lnSpc>
            <a:spcBef>
              <a:spcPct val="0"/>
            </a:spcBef>
            <a:spcAft>
              <a:spcPct val="35000"/>
            </a:spcAft>
            <a:buNone/>
          </a:pPr>
          <a:r>
            <a:rPr lang="en-GB" sz="2100" kern="1200"/>
            <a:t>They were poor so added to their diet by hunting.</a:t>
          </a:r>
          <a:endParaRPr lang="en-US" sz="2100" kern="1200"/>
        </a:p>
      </dsp:txBody>
      <dsp:txXfrm>
        <a:off x="1337397" y="1449684"/>
        <a:ext cx="4926242" cy="1157919"/>
      </dsp:txXfrm>
    </dsp:sp>
    <dsp:sp modelId="{3C0B032A-C57E-478E-A4D5-0DD2191B12B9}">
      <dsp:nvSpPr>
        <dsp:cNvPr id="0" name=""/>
        <dsp:cNvSpPr/>
      </dsp:nvSpPr>
      <dsp:spPr>
        <a:xfrm>
          <a:off x="0" y="2897083"/>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DB0559-31DC-4337-A231-E6CB62992D91}">
      <dsp:nvSpPr>
        <dsp:cNvPr id="0" name=""/>
        <dsp:cNvSpPr/>
      </dsp:nvSpPr>
      <dsp:spPr>
        <a:xfrm>
          <a:off x="350270" y="3157615"/>
          <a:ext cx="636855" cy="6368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703875-A066-4EEB-8FE1-D39E04F028DD}">
      <dsp:nvSpPr>
        <dsp:cNvPr id="0" name=""/>
        <dsp:cNvSpPr/>
      </dsp:nvSpPr>
      <dsp:spPr>
        <a:xfrm>
          <a:off x="1337397" y="2897083"/>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933450">
            <a:lnSpc>
              <a:spcPct val="90000"/>
            </a:lnSpc>
            <a:spcBef>
              <a:spcPct val="0"/>
            </a:spcBef>
            <a:spcAft>
              <a:spcPct val="35000"/>
            </a:spcAft>
            <a:buNone/>
          </a:pPr>
          <a:r>
            <a:rPr lang="en-GB" sz="2100" kern="1200" dirty="0"/>
            <a:t>Hunting was a very popular hobby for rich Norman lords.</a:t>
          </a:r>
          <a:endParaRPr lang="en-US" sz="2100" kern="1200" dirty="0"/>
        </a:p>
      </dsp:txBody>
      <dsp:txXfrm>
        <a:off x="1337397" y="2897083"/>
        <a:ext cx="4926242" cy="1157919"/>
      </dsp:txXfrm>
    </dsp:sp>
    <dsp:sp modelId="{4EA0C227-38EB-48F7-8873-B84B410C9D45}">
      <dsp:nvSpPr>
        <dsp:cNvPr id="0" name=""/>
        <dsp:cNvSpPr/>
      </dsp:nvSpPr>
      <dsp:spPr>
        <a:xfrm>
          <a:off x="0" y="4344483"/>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863F47-4E45-4B73-83D5-A16B5FEE48A1}">
      <dsp:nvSpPr>
        <dsp:cNvPr id="0" name=""/>
        <dsp:cNvSpPr/>
      </dsp:nvSpPr>
      <dsp:spPr>
        <a:xfrm>
          <a:off x="350270" y="4605015"/>
          <a:ext cx="636855" cy="6368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1ED3FD-ABEA-42F7-AB4E-305D220F931E}">
      <dsp:nvSpPr>
        <dsp:cNvPr id="0" name=""/>
        <dsp:cNvSpPr/>
      </dsp:nvSpPr>
      <dsp:spPr>
        <a:xfrm>
          <a:off x="1337397" y="4344483"/>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933450">
            <a:lnSpc>
              <a:spcPct val="90000"/>
            </a:lnSpc>
            <a:spcBef>
              <a:spcPct val="0"/>
            </a:spcBef>
            <a:spcAft>
              <a:spcPct val="35000"/>
            </a:spcAft>
            <a:buNone/>
          </a:pPr>
          <a:r>
            <a:rPr lang="en-GB" sz="2100" kern="1200"/>
            <a:t>The Norman lords believed they owned all the land so could do what they wanted.</a:t>
          </a:r>
          <a:endParaRPr lang="en-US" sz="2100" kern="1200"/>
        </a:p>
      </dsp:txBody>
      <dsp:txXfrm>
        <a:off x="1337397" y="4344483"/>
        <a:ext cx="4926242" cy="115791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FDA07-AC06-4E1E-94ED-D44C1C865B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C8D0D91-8F91-40BE-9B36-4EF12A85B4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848816-A867-4F3B-B0DE-D09A9EFBF3C5}"/>
              </a:ext>
            </a:extLst>
          </p:cNvPr>
          <p:cNvSpPr>
            <a:spLocks noGrp="1"/>
          </p:cNvSpPr>
          <p:nvPr>
            <p:ph type="dt" sz="half" idx="10"/>
          </p:nvPr>
        </p:nvSpPr>
        <p:spPr/>
        <p:txBody>
          <a:bodyPr/>
          <a:lstStyle/>
          <a:p>
            <a:fld id="{37B10C23-907A-46A0-8436-C343B33187E6}" type="datetimeFigureOut">
              <a:rPr lang="en-GB" smtClean="0"/>
              <a:t>24/01/2021</a:t>
            </a:fld>
            <a:endParaRPr lang="en-GB"/>
          </a:p>
        </p:txBody>
      </p:sp>
      <p:sp>
        <p:nvSpPr>
          <p:cNvPr id="5" name="Footer Placeholder 4">
            <a:extLst>
              <a:ext uri="{FF2B5EF4-FFF2-40B4-BE49-F238E27FC236}">
                <a16:creationId xmlns:a16="http://schemas.microsoft.com/office/drawing/2014/main" id="{FC2818F7-BDFA-400B-841D-041C5F7F48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655BCE-5C0A-4FD2-A02C-8A9580DF1D72}"/>
              </a:ext>
            </a:extLst>
          </p:cNvPr>
          <p:cNvSpPr>
            <a:spLocks noGrp="1"/>
          </p:cNvSpPr>
          <p:nvPr>
            <p:ph type="sldNum" sz="quarter" idx="12"/>
          </p:nvPr>
        </p:nvSpPr>
        <p:spPr/>
        <p:txBody>
          <a:bodyPr/>
          <a:lstStyle/>
          <a:p>
            <a:fld id="{1425CB46-B08B-4CC8-A129-75576C7A699F}" type="slidenum">
              <a:rPr lang="en-GB" smtClean="0"/>
              <a:t>‹#›</a:t>
            </a:fld>
            <a:endParaRPr lang="en-GB"/>
          </a:p>
        </p:txBody>
      </p:sp>
    </p:spTree>
    <p:extLst>
      <p:ext uri="{BB962C8B-B14F-4D97-AF65-F5344CB8AC3E}">
        <p14:creationId xmlns:p14="http://schemas.microsoft.com/office/powerpoint/2010/main" val="2004466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8BD7-3B2D-46D6-966C-1BB76A8EA2D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CAF6A2-4FCE-4934-93C0-EC4D9F3D33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36EC1D-B095-4177-A35A-D8C69CCD4CFD}"/>
              </a:ext>
            </a:extLst>
          </p:cNvPr>
          <p:cNvSpPr>
            <a:spLocks noGrp="1"/>
          </p:cNvSpPr>
          <p:nvPr>
            <p:ph type="dt" sz="half" idx="10"/>
          </p:nvPr>
        </p:nvSpPr>
        <p:spPr/>
        <p:txBody>
          <a:bodyPr/>
          <a:lstStyle/>
          <a:p>
            <a:fld id="{37B10C23-907A-46A0-8436-C343B33187E6}" type="datetimeFigureOut">
              <a:rPr lang="en-GB" smtClean="0"/>
              <a:t>24/01/2021</a:t>
            </a:fld>
            <a:endParaRPr lang="en-GB"/>
          </a:p>
        </p:txBody>
      </p:sp>
      <p:sp>
        <p:nvSpPr>
          <p:cNvPr id="5" name="Footer Placeholder 4">
            <a:extLst>
              <a:ext uri="{FF2B5EF4-FFF2-40B4-BE49-F238E27FC236}">
                <a16:creationId xmlns:a16="http://schemas.microsoft.com/office/drawing/2014/main" id="{B93C67C5-AC15-4FEF-8A4E-456DF046A9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38DAF5-FB91-4835-A7AB-F0131B04C699}"/>
              </a:ext>
            </a:extLst>
          </p:cNvPr>
          <p:cNvSpPr>
            <a:spLocks noGrp="1"/>
          </p:cNvSpPr>
          <p:nvPr>
            <p:ph type="sldNum" sz="quarter" idx="12"/>
          </p:nvPr>
        </p:nvSpPr>
        <p:spPr/>
        <p:txBody>
          <a:bodyPr/>
          <a:lstStyle/>
          <a:p>
            <a:fld id="{1425CB46-B08B-4CC8-A129-75576C7A699F}" type="slidenum">
              <a:rPr lang="en-GB" smtClean="0"/>
              <a:t>‹#›</a:t>
            </a:fld>
            <a:endParaRPr lang="en-GB"/>
          </a:p>
        </p:txBody>
      </p:sp>
    </p:spTree>
    <p:extLst>
      <p:ext uri="{BB962C8B-B14F-4D97-AF65-F5344CB8AC3E}">
        <p14:creationId xmlns:p14="http://schemas.microsoft.com/office/powerpoint/2010/main" val="4197498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7D3D0E-32A3-4BA6-BD73-D3795680C92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B34E9A7-9CC4-469C-A1F3-8D236E047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793652-C3EE-44EF-95DB-B3B8D655CCB5}"/>
              </a:ext>
            </a:extLst>
          </p:cNvPr>
          <p:cNvSpPr>
            <a:spLocks noGrp="1"/>
          </p:cNvSpPr>
          <p:nvPr>
            <p:ph type="dt" sz="half" idx="10"/>
          </p:nvPr>
        </p:nvSpPr>
        <p:spPr/>
        <p:txBody>
          <a:bodyPr/>
          <a:lstStyle/>
          <a:p>
            <a:fld id="{37B10C23-907A-46A0-8436-C343B33187E6}" type="datetimeFigureOut">
              <a:rPr lang="en-GB" smtClean="0"/>
              <a:t>24/01/2021</a:t>
            </a:fld>
            <a:endParaRPr lang="en-GB"/>
          </a:p>
        </p:txBody>
      </p:sp>
      <p:sp>
        <p:nvSpPr>
          <p:cNvPr id="5" name="Footer Placeholder 4">
            <a:extLst>
              <a:ext uri="{FF2B5EF4-FFF2-40B4-BE49-F238E27FC236}">
                <a16:creationId xmlns:a16="http://schemas.microsoft.com/office/drawing/2014/main" id="{B9018BCB-C52B-4175-947C-8035CC098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795330-07B8-44C3-85E3-8750949B2C47}"/>
              </a:ext>
            </a:extLst>
          </p:cNvPr>
          <p:cNvSpPr>
            <a:spLocks noGrp="1"/>
          </p:cNvSpPr>
          <p:nvPr>
            <p:ph type="sldNum" sz="quarter" idx="12"/>
          </p:nvPr>
        </p:nvSpPr>
        <p:spPr/>
        <p:txBody>
          <a:bodyPr/>
          <a:lstStyle/>
          <a:p>
            <a:fld id="{1425CB46-B08B-4CC8-A129-75576C7A699F}" type="slidenum">
              <a:rPr lang="en-GB" smtClean="0"/>
              <a:t>‹#›</a:t>
            </a:fld>
            <a:endParaRPr lang="en-GB"/>
          </a:p>
        </p:txBody>
      </p:sp>
    </p:spTree>
    <p:extLst>
      <p:ext uri="{BB962C8B-B14F-4D97-AF65-F5344CB8AC3E}">
        <p14:creationId xmlns:p14="http://schemas.microsoft.com/office/powerpoint/2010/main" val="3626749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5ECD5-A270-44DD-A95C-99BE870A88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44A998-2FD7-402E-8AC5-64B602786A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E39098-6199-4013-8607-7CBC49FB1F3D}"/>
              </a:ext>
            </a:extLst>
          </p:cNvPr>
          <p:cNvSpPr>
            <a:spLocks noGrp="1"/>
          </p:cNvSpPr>
          <p:nvPr>
            <p:ph type="dt" sz="half" idx="10"/>
          </p:nvPr>
        </p:nvSpPr>
        <p:spPr/>
        <p:txBody>
          <a:bodyPr/>
          <a:lstStyle/>
          <a:p>
            <a:fld id="{37B10C23-907A-46A0-8436-C343B33187E6}" type="datetimeFigureOut">
              <a:rPr lang="en-GB" smtClean="0"/>
              <a:t>24/01/2021</a:t>
            </a:fld>
            <a:endParaRPr lang="en-GB"/>
          </a:p>
        </p:txBody>
      </p:sp>
      <p:sp>
        <p:nvSpPr>
          <p:cNvPr id="5" name="Footer Placeholder 4">
            <a:extLst>
              <a:ext uri="{FF2B5EF4-FFF2-40B4-BE49-F238E27FC236}">
                <a16:creationId xmlns:a16="http://schemas.microsoft.com/office/drawing/2014/main" id="{F2AEDCE8-DF27-4318-AE37-4E16923A8C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435637-5E81-452D-903C-7FF5F786D548}"/>
              </a:ext>
            </a:extLst>
          </p:cNvPr>
          <p:cNvSpPr>
            <a:spLocks noGrp="1"/>
          </p:cNvSpPr>
          <p:nvPr>
            <p:ph type="sldNum" sz="quarter" idx="12"/>
          </p:nvPr>
        </p:nvSpPr>
        <p:spPr/>
        <p:txBody>
          <a:bodyPr/>
          <a:lstStyle/>
          <a:p>
            <a:fld id="{1425CB46-B08B-4CC8-A129-75576C7A699F}" type="slidenum">
              <a:rPr lang="en-GB" smtClean="0"/>
              <a:t>‹#›</a:t>
            </a:fld>
            <a:endParaRPr lang="en-GB"/>
          </a:p>
        </p:txBody>
      </p:sp>
    </p:spTree>
    <p:extLst>
      <p:ext uri="{BB962C8B-B14F-4D97-AF65-F5344CB8AC3E}">
        <p14:creationId xmlns:p14="http://schemas.microsoft.com/office/powerpoint/2010/main" val="2281053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93B5A-5C58-43DD-BC52-9C5251F9F8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6FDEF35-5658-4012-A300-BC0CEE067E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2CB6A6-8E32-4E70-BE28-7174DF4958DA}"/>
              </a:ext>
            </a:extLst>
          </p:cNvPr>
          <p:cNvSpPr>
            <a:spLocks noGrp="1"/>
          </p:cNvSpPr>
          <p:nvPr>
            <p:ph type="dt" sz="half" idx="10"/>
          </p:nvPr>
        </p:nvSpPr>
        <p:spPr/>
        <p:txBody>
          <a:bodyPr/>
          <a:lstStyle/>
          <a:p>
            <a:fld id="{37B10C23-907A-46A0-8436-C343B33187E6}" type="datetimeFigureOut">
              <a:rPr lang="en-GB" smtClean="0"/>
              <a:t>24/01/2021</a:t>
            </a:fld>
            <a:endParaRPr lang="en-GB"/>
          </a:p>
        </p:txBody>
      </p:sp>
      <p:sp>
        <p:nvSpPr>
          <p:cNvPr id="5" name="Footer Placeholder 4">
            <a:extLst>
              <a:ext uri="{FF2B5EF4-FFF2-40B4-BE49-F238E27FC236}">
                <a16:creationId xmlns:a16="http://schemas.microsoft.com/office/drawing/2014/main" id="{661A0C43-0BA4-4FC9-9585-2BCFFEE420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646D81-73F4-4AC8-B98E-665B2131BB63}"/>
              </a:ext>
            </a:extLst>
          </p:cNvPr>
          <p:cNvSpPr>
            <a:spLocks noGrp="1"/>
          </p:cNvSpPr>
          <p:nvPr>
            <p:ph type="sldNum" sz="quarter" idx="12"/>
          </p:nvPr>
        </p:nvSpPr>
        <p:spPr/>
        <p:txBody>
          <a:bodyPr/>
          <a:lstStyle/>
          <a:p>
            <a:fld id="{1425CB46-B08B-4CC8-A129-75576C7A699F}" type="slidenum">
              <a:rPr lang="en-GB" smtClean="0"/>
              <a:t>‹#›</a:t>
            </a:fld>
            <a:endParaRPr lang="en-GB"/>
          </a:p>
        </p:txBody>
      </p:sp>
    </p:spTree>
    <p:extLst>
      <p:ext uri="{BB962C8B-B14F-4D97-AF65-F5344CB8AC3E}">
        <p14:creationId xmlns:p14="http://schemas.microsoft.com/office/powerpoint/2010/main" val="258099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E8D42-B461-4D72-8CF9-C5DBF1920F6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09A3CF-10FA-475F-9304-9BFF60952F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87B2001-8EAE-4083-AD2C-B2537E5BBC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490BBF3-5433-4214-B253-3D4DB84C3496}"/>
              </a:ext>
            </a:extLst>
          </p:cNvPr>
          <p:cNvSpPr>
            <a:spLocks noGrp="1"/>
          </p:cNvSpPr>
          <p:nvPr>
            <p:ph type="dt" sz="half" idx="10"/>
          </p:nvPr>
        </p:nvSpPr>
        <p:spPr/>
        <p:txBody>
          <a:bodyPr/>
          <a:lstStyle/>
          <a:p>
            <a:fld id="{37B10C23-907A-46A0-8436-C343B33187E6}" type="datetimeFigureOut">
              <a:rPr lang="en-GB" smtClean="0"/>
              <a:t>24/01/2021</a:t>
            </a:fld>
            <a:endParaRPr lang="en-GB"/>
          </a:p>
        </p:txBody>
      </p:sp>
      <p:sp>
        <p:nvSpPr>
          <p:cNvPr id="6" name="Footer Placeholder 5">
            <a:extLst>
              <a:ext uri="{FF2B5EF4-FFF2-40B4-BE49-F238E27FC236}">
                <a16:creationId xmlns:a16="http://schemas.microsoft.com/office/drawing/2014/main" id="{903A2EBB-52CA-4FF5-ABC9-F1F42C54C0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128FEA-8DEA-4AC4-8D6A-BAA64C8BD720}"/>
              </a:ext>
            </a:extLst>
          </p:cNvPr>
          <p:cNvSpPr>
            <a:spLocks noGrp="1"/>
          </p:cNvSpPr>
          <p:nvPr>
            <p:ph type="sldNum" sz="quarter" idx="12"/>
          </p:nvPr>
        </p:nvSpPr>
        <p:spPr/>
        <p:txBody>
          <a:bodyPr/>
          <a:lstStyle/>
          <a:p>
            <a:fld id="{1425CB46-B08B-4CC8-A129-75576C7A699F}" type="slidenum">
              <a:rPr lang="en-GB" smtClean="0"/>
              <a:t>‹#›</a:t>
            </a:fld>
            <a:endParaRPr lang="en-GB"/>
          </a:p>
        </p:txBody>
      </p:sp>
    </p:spTree>
    <p:extLst>
      <p:ext uri="{BB962C8B-B14F-4D97-AF65-F5344CB8AC3E}">
        <p14:creationId xmlns:p14="http://schemas.microsoft.com/office/powerpoint/2010/main" val="1649654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EB9AF-DABB-479C-9F4B-9CC7F8275BD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FF949AC-EE72-4E54-B0BC-ADAF27387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448439-8E89-4066-A9CA-5C73A39056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FD45532-A743-441B-9800-E6FDAF9C49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C56A08-CC18-4304-8594-07BA0EB11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BF1F96E-EE89-4413-B632-D1AD82A9F769}"/>
              </a:ext>
            </a:extLst>
          </p:cNvPr>
          <p:cNvSpPr>
            <a:spLocks noGrp="1"/>
          </p:cNvSpPr>
          <p:nvPr>
            <p:ph type="dt" sz="half" idx="10"/>
          </p:nvPr>
        </p:nvSpPr>
        <p:spPr/>
        <p:txBody>
          <a:bodyPr/>
          <a:lstStyle/>
          <a:p>
            <a:fld id="{37B10C23-907A-46A0-8436-C343B33187E6}" type="datetimeFigureOut">
              <a:rPr lang="en-GB" smtClean="0"/>
              <a:t>24/01/2021</a:t>
            </a:fld>
            <a:endParaRPr lang="en-GB"/>
          </a:p>
        </p:txBody>
      </p:sp>
      <p:sp>
        <p:nvSpPr>
          <p:cNvPr id="8" name="Footer Placeholder 7">
            <a:extLst>
              <a:ext uri="{FF2B5EF4-FFF2-40B4-BE49-F238E27FC236}">
                <a16:creationId xmlns:a16="http://schemas.microsoft.com/office/drawing/2014/main" id="{A5649EF6-1287-4FDF-A73B-62EDFB150D6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2BC289D-C1AD-4371-A9E1-83900769EB0A}"/>
              </a:ext>
            </a:extLst>
          </p:cNvPr>
          <p:cNvSpPr>
            <a:spLocks noGrp="1"/>
          </p:cNvSpPr>
          <p:nvPr>
            <p:ph type="sldNum" sz="quarter" idx="12"/>
          </p:nvPr>
        </p:nvSpPr>
        <p:spPr/>
        <p:txBody>
          <a:bodyPr/>
          <a:lstStyle/>
          <a:p>
            <a:fld id="{1425CB46-B08B-4CC8-A129-75576C7A699F}" type="slidenum">
              <a:rPr lang="en-GB" smtClean="0"/>
              <a:t>‹#›</a:t>
            </a:fld>
            <a:endParaRPr lang="en-GB"/>
          </a:p>
        </p:txBody>
      </p:sp>
    </p:spTree>
    <p:extLst>
      <p:ext uri="{BB962C8B-B14F-4D97-AF65-F5344CB8AC3E}">
        <p14:creationId xmlns:p14="http://schemas.microsoft.com/office/powerpoint/2010/main" val="3470606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D6460-77E9-4DBF-84D7-363FCDA99A8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FB6E818-6641-40E9-BF91-0D12C84562B8}"/>
              </a:ext>
            </a:extLst>
          </p:cNvPr>
          <p:cNvSpPr>
            <a:spLocks noGrp="1"/>
          </p:cNvSpPr>
          <p:nvPr>
            <p:ph type="dt" sz="half" idx="10"/>
          </p:nvPr>
        </p:nvSpPr>
        <p:spPr/>
        <p:txBody>
          <a:bodyPr/>
          <a:lstStyle/>
          <a:p>
            <a:fld id="{37B10C23-907A-46A0-8436-C343B33187E6}" type="datetimeFigureOut">
              <a:rPr lang="en-GB" smtClean="0"/>
              <a:t>24/01/2021</a:t>
            </a:fld>
            <a:endParaRPr lang="en-GB"/>
          </a:p>
        </p:txBody>
      </p:sp>
      <p:sp>
        <p:nvSpPr>
          <p:cNvPr id="4" name="Footer Placeholder 3">
            <a:extLst>
              <a:ext uri="{FF2B5EF4-FFF2-40B4-BE49-F238E27FC236}">
                <a16:creationId xmlns:a16="http://schemas.microsoft.com/office/drawing/2014/main" id="{B6500CCB-9C69-4905-91B1-4A011990435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73D0C60-F549-4D3F-943B-235641B95BBD}"/>
              </a:ext>
            </a:extLst>
          </p:cNvPr>
          <p:cNvSpPr>
            <a:spLocks noGrp="1"/>
          </p:cNvSpPr>
          <p:nvPr>
            <p:ph type="sldNum" sz="quarter" idx="12"/>
          </p:nvPr>
        </p:nvSpPr>
        <p:spPr/>
        <p:txBody>
          <a:bodyPr/>
          <a:lstStyle/>
          <a:p>
            <a:fld id="{1425CB46-B08B-4CC8-A129-75576C7A699F}" type="slidenum">
              <a:rPr lang="en-GB" smtClean="0"/>
              <a:t>‹#›</a:t>
            </a:fld>
            <a:endParaRPr lang="en-GB"/>
          </a:p>
        </p:txBody>
      </p:sp>
    </p:spTree>
    <p:extLst>
      <p:ext uri="{BB962C8B-B14F-4D97-AF65-F5344CB8AC3E}">
        <p14:creationId xmlns:p14="http://schemas.microsoft.com/office/powerpoint/2010/main" val="735696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546FE9-C420-48E5-8438-D3AECFA6D3CA}"/>
              </a:ext>
            </a:extLst>
          </p:cNvPr>
          <p:cNvSpPr>
            <a:spLocks noGrp="1"/>
          </p:cNvSpPr>
          <p:nvPr>
            <p:ph type="dt" sz="half" idx="10"/>
          </p:nvPr>
        </p:nvSpPr>
        <p:spPr/>
        <p:txBody>
          <a:bodyPr/>
          <a:lstStyle/>
          <a:p>
            <a:fld id="{37B10C23-907A-46A0-8436-C343B33187E6}" type="datetimeFigureOut">
              <a:rPr lang="en-GB" smtClean="0"/>
              <a:t>24/01/2021</a:t>
            </a:fld>
            <a:endParaRPr lang="en-GB"/>
          </a:p>
        </p:txBody>
      </p:sp>
      <p:sp>
        <p:nvSpPr>
          <p:cNvPr id="3" name="Footer Placeholder 2">
            <a:extLst>
              <a:ext uri="{FF2B5EF4-FFF2-40B4-BE49-F238E27FC236}">
                <a16:creationId xmlns:a16="http://schemas.microsoft.com/office/drawing/2014/main" id="{9B2754ED-0CD8-4E6B-B2AC-90FB21F8BFC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3CEB0A1-01D2-4312-98BE-4F0504302E83}"/>
              </a:ext>
            </a:extLst>
          </p:cNvPr>
          <p:cNvSpPr>
            <a:spLocks noGrp="1"/>
          </p:cNvSpPr>
          <p:nvPr>
            <p:ph type="sldNum" sz="quarter" idx="12"/>
          </p:nvPr>
        </p:nvSpPr>
        <p:spPr/>
        <p:txBody>
          <a:bodyPr/>
          <a:lstStyle/>
          <a:p>
            <a:fld id="{1425CB46-B08B-4CC8-A129-75576C7A699F}" type="slidenum">
              <a:rPr lang="en-GB" smtClean="0"/>
              <a:t>‹#›</a:t>
            </a:fld>
            <a:endParaRPr lang="en-GB"/>
          </a:p>
        </p:txBody>
      </p:sp>
    </p:spTree>
    <p:extLst>
      <p:ext uri="{BB962C8B-B14F-4D97-AF65-F5344CB8AC3E}">
        <p14:creationId xmlns:p14="http://schemas.microsoft.com/office/powerpoint/2010/main" val="159211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88DF5-ABE5-4867-A1D8-7812020FDF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976C3B5-0A65-4536-BA4D-5DA9EEE52B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30436AC-20CD-4447-83A9-B2969F7DDB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96562-0B95-43B6-AE92-8C6624B845C9}"/>
              </a:ext>
            </a:extLst>
          </p:cNvPr>
          <p:cNvSpPr>
            <a:spLocks noGrp="1"/>
          </p:cNvSpPr>
          <p:nvPr>
            <p:ph type="dt" sz="half" idx="10"/>
          </p:nvPr>
        </p:nvSpPr>
        <p:spPr/>
        <p:txBody>
          <a:bodyPr/>
          <a:lstStyle/>
          <a:p>
            <a:fld id="{37B10C23-907A-46A0-8436-C343B33187E6}" type="datetimeFigureOut">
              <a:rPr lang="en-GB" smtClean="0"/>
              <a:t>24/01/2021</a:t>
            </a:fld>
            <a:endParaRPr lang="en-GB"/>
          </a:p>
        </p:txBody>
      </p:sp>
      <p:sp>
        <p:nvSpPr>
          <p:cNvPr id="6" name="Footer Placeholder 5">
            <a:extLst>
              <a:ext uri="{FF2B5EF4-FFF2-40B4-BE49-F238E27FC236}">
                <a16:creationId xmlns:a16="http://schemas.microsoft.com/office/drawing/2014/main" id="{482A05A2-87CE-45F1-9E6C-01F961AC63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36FC1D-1BDD-4D7A-B960-566E60D05CD5}"/>
              </a:ext>
            </a:extLst>
          </p:cNvPr>
          <p:cNvSpPr>
            <a:spLocks noGrp="1"/>
          </p:cNvSpPr>
          <p:nvPr>
            <p:ph type="sldNum" sz="quarter" idx="12"/>
          </p:nvPr>
        </p:nvSpPr>
        <p:spPr/>
        <p:txBody>
          <a:bodyPr/>
          <a:lstStyle/>
          <a:p>
            <a:fld id="{1425CB46-B08B-4CC8-A129-75576C7A699F}" type="slidenum">
              <a:rPr lang="en-GB" smtClean="0"/>
              <a:t>‹#›</a:t>
            </a:fld>
            <a:endParaRPr lang="en-GB"/>
          </a:p>
        </p:txBody>
      </p:sp>
    </p:spTree>
    <p:extLst>
      <p:ext uri="{BB962C8B-B14F-4D97-AF65-F5344CB8AC3E}">
        <p14:creationId xmlns:p14="http://schemas.microsoft.com/office/powerpoint/2010/main" val="3181885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BAC78-8895-40B7-9E24-FD39DEE981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4780BEE-BDCF-479F-B9F9-128BF99737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855D598-B2F7-4227-B37D-923CA028D6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08588-26FA-4BF9-B441-06A63136BCD2}"/>
              </a:ext>
            </a:extLst>
          </p:cNvPr>
          <p:cNvSpPr>
            <a:spLocks noGrp="1"/>
          </p:cNvSpPr>
          <p:nvPr>
            <p:ph type="dt" sz="half" idx="10"/>
          </p:nvPr>
        </p:nvSpPr>
        <p:spPr/>
        <p:txBody>
          <a:bodyPr/>
          <a:lstStyle/>
          <a:p>
            <a:fld id="{37B10C23-907A-46A0-8436-C343B33187E6}" type="datetimeFigureOut">
              <a:rPr lang="en-GB" smtClean="0"/>
              <a:t>24/01/2021</a:t>
            </a:fld>
            <a:endParaRPr lang="en-GB"/>
          </a:p>
        </p:txBody>
      </p:sp>
      <p:sp>
        <p:nvSpPr>
          <p:cNvPr id="6" name="Footer Placeholder 5">
            <a:extLst>
              <a:ext uri="{FF2B5EF4-FFF2-40B4-BE49-F238E27FC236}">
                <a16:creationId xmlns:a16="http://schemas.microsoft.com/office/drawing/2014/main" id="{A5F7F60E-066E-4FF3-BBF7-1C073E679B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95F09C-F21E-456F-81B8-4E61FBA29896}"/>
              </a:ext>
            </a:extLst>
          </p:cNvPr>
          <p:cNvSpPr>
            <a:spLocks noGrp="1"/>
          </p:cNvSpPr>
          <p:nvPr>
            <p:ph type="sldNum" sz="quarter" idx="12"/>
          </p:nvPr>
        </p:nvSpPr>
        <p:spPr/>
        <p:txBody>
          <a:bodyPr/>
          <a:lstStyle/>
          <a:p>
            <a:fld id="{1425CB46-B08B-4CC8-A129-75576C7A699F}" type="slidenum">
              <a:rPr lang="en-GB" smtClean="0"/>
              <a:t>‹#›</a:t>
            </a:fld>
            <a:endParaRPr lang="en-GB"/>
          </a:p>
        </p:txBody>
      </p:sp>
    </p:spTree>
    <p:extLst>
      <p:ext uri="{BB962C8B-B14F-4D97-AF65-F5344CB8AC3E}">
        <p14:creationId xmlns:p14="http://schemas.microsoft.com/office/powerpoint/2010/main" val="2597166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B3D56E-07A8-4129-AF97-B98650AB3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A7119CF-31C3-40B4-A26D-CB30DFD040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58064C-6633-46B8-BF68-9A8C747DF3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B10C23-907A-46A0-8436-C343B33187E6}" type="datetimeFigureOut">
              <a:rPr lang="en-GB" smtClean="0"/>
              <a:t>24/01/2021</a:t>
            </a:fld>
            <a:endParaRPr lang="en-GB"/>
          </a:p>
        </p:txBody>
      </p:sp>
      <p:sp>
        <p:nvSpPr>
          <p:cNvPr id="5" name="Footer Placeholder 4">
            <a:extLst>
              <a:ext uri="{FF2B5EF4-FFF2-40B4-BE49-F238E27FC236}">
                <a16:creationId xmlns:a16="http://schemas.microsoft.com/office/drawing/2014/main" id="{DA782507-BA01-4345-9201-9E512615EC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7A5B887-B46D-4107-8760-055A7358FF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25CB46-B08B-4CC8-A129-75576C7A699F}" type="slidenum">
              <a:rPr lang="en-GB" smtClean="0"/>
              <a:t>‹#›</a:t>
            </a:fld>
            <a:endParaRPr lang="en-GB"/>
          </a:p>
        </p:txBody>
      </p:sp>
    </p:spTree>
    <p:extLst>
      <p:ext uri="{BB962C8B-B14F-4D97-AF65-F5344CB8AC3E}">
        <p14:creationId xmlns:p14="http://schemas.microsoft.com/office/powerpoint/2010/main" val="3313896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3">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842190-54C0-464F-8D1C-E3B2BACBA9F5}"/>
              </a:ext>
            </a:extLst>
          </p:cNvPr>
          <p:cNvSpPr>
            <a:spLocks noGrp="1"/>
          </p:cNvSpPr>
          <p:nvPr>
            <p:ph type="ctrTitle"/>
          </p:nvPr>
        </p:nvSpPr>
        <p:spPr>
          <a:xfrm>
            <a:off x="987689" y="3071183"/>
            <a:ext cx="9910296" cy="2590027"/>
          </a:xfrm>
        </p:spPr>
        <p:txBody>
          <a:bodyPr anchor="t">
            <a:normAutofit/>
          </a:bodyPr>
          <a:lstStyle/>
          <a:p>
            <a:pPr algn="l"/>
            <a:r>
              <a:rPr lang="en-GB" sz="7400" dirty="0">
                <a:latin typeface="Comic Sans MS" panose="030F0702030302020204" pitchFamily="66" charset="0"/>
              </a:rPr>
              <a:t>Crime and Punishment </a:t>
            </a:r>
          </a:p>
        </p:txBody>
      </p:sp>
      <p:sp>
        <p:nvSpPr>
          <p:cNvPr id="3" name="Subtitle 2">
            <a:extLst>
              <a:ext uri="{FF2B5EF4-FFF2-40B4-BE49-F238E27FC236}">
                <a16:creationId xmlns:a16="http://schemas.microsoft.com/office/drawing/2014/main" id="{9144F7F2-138B-431A-972A-4F203AC166E4}"/>
              </a:ext>
            </a:extLst>
          </p:cNvPr>
          <p:cNvSpPr>
            <a:spLocks noGrp="1"/>
          </p:cNvSpPr>
          <p:nvPr>
            <p:ph type="subTitle" idx="1"/>
          </p:nvPr>
        </p:nvSpPr>
        <p:spPr>
          <a:xfrm>
            <a:off x="987688" y="1572568"/>
            <a:ext cx="9910295" cy="1281733"/>
          </a:xfrm>
        </p:spPr>
        <p:txBody>
          <a:bodyPr anchor="b">
            <a:normAutofit/>
          </a:bodyPr>
          <a:lstStyle/>
          <a:p>
            <a:pPr algn="l"/>
            <a:r>
              <a:rPr lang="en-GB" dirty="0">
                <a:latin typeface="Comic Sans MS" panose="030F0702030302020204" pitchFamily="66" charset="0"/>
              </a:rPr>
              <a:t>Monday 25</a:t>
            </a:r>
            <a:r>
              <a:rPr lang="en-GB" baseline="30000" dirty="0">
                <a:latin typeface="Comic Sans MS" panose="030F0702030302020204" pitchFamily="66" charset="0"/>
              </a:rPr>
              <a:t>th</a:t>
            </a:r>
            <a:r>
              <a:rPr lang="en-GB" dirty="0">
                <a:latin typeface="Comic Sans MS" panose="030F0702030302020204" pitchFamily="66" charset="0"/>
              </a:rPr>
              <a:t> January</a:t>
            </a:r>
          </a:p>
        </p:txBody>
      </p:sp>
      <p:sp>
        <p:nvSpPr>
          <p:cNvPr id="16" name="Rectangle 15">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rime And Punishment Through The Ages">
            <a:extLst>
              <a:ext uri="{FF2B5EF4-FFF2-40B4-BE49-F238E27FC236}">
                <a16:creationId xmlns:a16="http://schemas.microsoft.com/office/drawing/2014/main" id="{0C008F80-12D1-43CD-B251-43FE7153DC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794"/>
          <a:stretch/>
        </p:blipFill>
        <p:spPr bwMode="auto">
          <a:xfrm>
            <a:off x="9316443" y="1196790"/>
            <a:ext cx="1695450" cy="1677987"/>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Rectangle with Corners Rounded 9">
            <a:extLst>
              <a:ext uri="{FF2B5EF4-FFF2-40B4-BE49-F238E27FC236}">
                <a16:creationId xmlns:a16="http://schemas.microsoft.com/office/drawing/2014/main" id="{ACF8555F-F339-4964-84E6-A74ECFCEDD08}"/>
              </a:ext>
            </a:extLst>
          </p:cNvPr>
          <p:cNvSpPr/>
          <p:nvPr/>
        </p:nvSpPr>
        <p:spPr>
          <a:xfrm>
            <a:off x="3226744" y="493493"/>
            <a:ext cx="4074298" cy="1787043"/>
          </a:xfrm>
          <a:prstGeom prst="wedgeRoundRectCallout">
            <a:avLst>
              <a:gd name="adj1" fmla="val -69049"/>
              <a:gd name="adj2" fmla="val -21243"/>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omic Sans MS" panose="030F0702030302020204" pitchFamily="66" charset="0"/>
              </a:rPr>
              <a:t>There is audio on this PowerPoint. Make sure you have the volume on your computer. You could wear headphones if you have them. When you ready to start, click here or the down arrow. </a:t>
            </a:r>
          </a:p>
        </p:txBody>
      </p:sp>
      <p:pic>
        <p:nvPicPr>
          <p:cNvPr id="11" name="Slide 1">
            <a:hlinkClick r:id="" action="ppaction://media"/>
            <a:extLst>
              <a:ext uri="{FF2B5EF4-FFF2-40B4-BE49-F238E27FC236}">
                <a16:creationId xmlns:a16="http://schemas.microsoft.com/office/drawing/2014/main" id="{B076922E-344B-47B3-AB19-AC71812B9E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9683" y="623430"/>
            <a:ext cx="723602" cy="723602"/>
          </a:xfrm>
          <a:prstGeom prst="rect">
            <a:avLst/>
          </a:prstGeom>
        </p:spPr>
      </p:pic>
    </p:spTree>
    <p:extLst>
      <p:ext uri="{BB962C8B-B14F-4D97-AF65-F5344CB8AC3E}">
        <p14:creationId xmlns:p14="http://schemas.microsoft.com/office/powerpoint/2010/main" val="117611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5306">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8FC692-B4B1-4E66-BF66-E216CD1BC74D}"/>
              </a:ext>
            </a:extLst>
          </p:cNvPr>
          <p:cNvSpPr>
            <a:spLocks noGrp="1"/>
          </p:cNvSpPr>
          <p:nvPr>
            <p:ph type="title"/>
          </p:nvPr>
        </p:nvSpPr>
        <p:spPr>
          <a:xfrm>
            <a:off x="838200" y="557189"/>
            <a:ext cx="3374136" cy="5567891"/>
          </a:xfrm>
        </p:spPr>
        <p:txBody>
          <a:bodyPr>
            <a:normAutofit/>
          </a:bodyPr>
          <a:lstStyle/>
          <a:p>
            <a:r>
              <a:rPr lang="en-GB" sz="5200">
                <a:latin typeface="Comic Sans MS" panose="030F0702030302020204" pitchFamily="66" charset="0"/>
              </a:rPr>
              <a:t>What do you think of Forest Law?</a:t>
            </a:r>
          </a:p>
        </p:txBody>
      </p:sp>
      <p:graphicFrame>
        <p:nvGraphicFramePr>
          <p:cNvPr id="5" name="Content Placeholder 2">
            <a:extLst>
              <a:ext uri="{FF2B5EF4-FFF2-40B4-BE49-F238E27FC236}">
                <a16:creationId xmlns:a16="http://schemas.microsoft.com/office/drawing/2014/main" id="{F8E137FC-FAFC-4E50-BEB3-8CACF1B392C0}"/>
              </a:ext>
            </a:extLst>
          </p:cNvPr>
          <p:cNvGraphicFramePr>
            <a:graphicFrameLocks noGrp="1"/>
          </p:cNvGraphicFramePr>
          <p:nvPr>
            <p:ph idx="1"/>
            <p:extLst>
              <p:ext uri="{D42A27DB-BD31-4B8C-83A1-F6EECF244321}">
                <p14:modId xmlns:p14="http://schemas.microsoft.com/office/powerpoint/2010/main" val="3144767584"/>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Recorded Sound">
            <a:hlinkClick r:id="" action="ppaction://media"/>
            <a:extLst>
              <a:ext uri="{FF2B5EF4-FFF2-40B4-BE49-F238E27FC236}">
                <a16:creationId xmlns:a16="http://schemas.microsoft.com/office/drawing/2014/main" id="{654FF848-590D-4DF0-9C4F-224FFC8F0C4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1951" y="417191"/>
            <a:ext cx="1015873" cy="1015873"/>
          </a:xfrm>
          <a:prstGeom prst="rect">
            <a:avLst/>
          </a:prstGeom>
        </p:spPr>
      </p:pic>
    </p:spTree>
    <p:extLst>
      <p:ext uri="{BB962C8B-B14F-4D97-AF65-F5344CB8AC3E}">
        <p14:creationId xmlns:p14="http://schemas.microsoft.com/office/powerpoint/2010/main" val="154543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E1EC2A-C742-4E91-985B-2E74070490D6}"/>
              </a:ext>
            </a:extLst>
          </p:cNvPr>
          <p:cNvPicPr>
            <a:picLocks noChangeAspect="1"/>
          </p:cNvPicPr>
          <p:nvPr/>
        </p:nvPicPr>
        <p:blipFill rotWithShape="1">
          <a:blip r:embed="rId4"/>
          <a:srcRect t="5063"/>
          <a:stretch/>
        </p:blipFill>
        <p:spPr>
          <a:xfrm>
            <a:off x="-1" y="10"/>
            <a:ext cx="12192000" cy="6857990"/>
          </a:xfrm>
          <a:prstGeom prst="rect">
            <a:avLst/>
          </a:prstGeom>
        </p:spPr>
      </p:pic>
      <p:sp>
        <p:nvSpPr>
          <p:cNvPr id="2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D530002F-63EE-4D4E-BF54-B61E3F4741B9}"/>
              </a:ext>
            </a:extLst>
          </p:cNvPr>
          <p:cNvSpPr>
            <a:spLocks noGrp="1"/>
          </p:cNvSpPr>
          <p:nvPr>
            <p:ph type="title"/>
          </p:nvPr>
        </p:nvSpPr>
        <p:spPr>
          <a:xfrm>
            <a:off x="709448" y="1913950"/>
            <a:ext cx="4204137" cy="1342754"/>
          </a:xfrm>
        </p:spPr>
        <p:txBody>
          <a:bodyPr>
            <a:normAutofit/>
          </a:bodyPr>
          <a:lstStyle/>
          <a:p>
            <a:pPr algn="ctr"/>
            <a:r>
              <a:rPr lang="en-GB" sz="3600">
                <a:latin typeface="Comic Sans MS" panose="030F0702030302020204" pitchFamily="66" charset="0"/>
              </a:rPr>
              <a:t>Forest Law Task</a:t>
            </a:r>
          </a:p>
        </p:txBody>
      </p:sp>
      <p:cxnSp>
        <p:nvCxnSpPr>
          <p:cNvPr id="28" name="Straight Connector 27">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7836436-9DFD-4764-8F8F-81E0BC389964}"/>
              </a:ext>
            </a:extLst>
          </p:cNvPr>
          <p:cNvSpPr>
            <a:spLocks noGrp="1"/>
          </p:cNvSpPr>
          <p:nvPr>
            <p:ph idx="1"/>
          </p:nvPr>
        </p:nvSpPr>
        <p:spPr>
          <a:xfrm>
            <a:off x="525516" y="3417573"/>
            <a:ext cx="5246634" cy="2849871"/>
          </a:xfrm>
        </p:spPr>
        <p:txBody>
          <a:bodyPr anchor="ctr">
            <a:noAutofit/>
          </a:bodyPr>
          <a:lstStyle/>
          <a:p>
            <a:r>
              <a:rPr lang="en-GB" sz="2000" dirty="0">
                <a:latin typeface="Comic Sans MS" panose="030F0702030302020204" pitchFamily="66" charset="0"/>
              </a:rPr>
              <a:t>Today you are going to pretend you are a Norman.</a:t>
            </a:r>
          </a:p>
          <a:p>
            <a:r>
              <a:rPr lang="en-GB" sz="2000" dirty="0">
                <a:latin typeface="Comic Sans MS" panose="030F0702030302020204" pitchFamily="66" charset="0"/>
              </a:rPr>
              <a:t>You can choose to be a Norman Lord or a Norman peasant.</a:t>
            </a:r>
          </a:p>
          <a:p>
            <a:r>
              <a:rPr lang="en-GB" sz="2000" dirty="0">
                <a:latin typeface="Comic Sans MS" panose="030F0702030302020204" pitchFamily="66" charset="0"/>
              </a:rPr>
              <a:t>After you have read about your character on the following slides, you will write a letter to William the Conqueror telling him your side of the story.</a:t>
            </a:r>
          </a:p>
        </p:txBody>
      </p:sp>
      <p:pic>
        <p:nvPicPr>
          <p:cNvPr id="4" name="Recorded Sound">
            <a:hlinkClick r:id="" action="ppaction://media"/>
            <a:extLst>
              <a:ext uri="{FF2B5EF4-FFF2-40B4-BE49-F238E27FC236}">
                <a16:creationId xmlns:a16="http://schemas.microsoft.com/office/drawing/2014/main" id="{B082105F-3F5F-47FD-B417-85BF5D5997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73325" y="1323394"/>
            <a:ext cx="924506" cy="924506"/>
          </a:xfrm>
          <a:prstGeom prst="rect">
            <a:avLst/>
          </a:prstGeom>
        </p:spPr>
      </p:pic>
    </p:spTree>
    <p:extLst>
      <p:ext uri="{BB962C8B-B14F-4D97-AF65-F5344CB8AC3E}">
        <p14:creationId xmlns:p14="http://schemas.microsoft.com/office/powerpoint/2010/main" val="294498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FA64-6B22-4A1F-98A8-35975B1F49CA}"/>
              </a:ext>
            </a:extLst>
          </p:cNvPr>
          <p:cNvSpPr>
            <a:spLocks noGrp="1"/>
          </p:cNvSpPr>
          <p:nvPr>
            <p:ph type="title"/>
          </p:nvPr>
        </p:nvSpPr>
        <p:spPr/>
        <p:txBody>
          <a:bodyPr/>
          <a:lstStyle/>
          <a:p>
            <a:r>
              <a:rPr lang="en-GB" dirty="0">
                <a:latin typeface="Comic Sans MS" panose="030F0702030302020204" pitchFamily="66" charset="0"/>
              </a:rPr>
              <a:t>Forest Law Task</a:t>
            </a:r>
          </a:p>
        </p:txBody>
      </p:sp>
      <p:sp>
        <p:nvSpPr>
          <p:cNvPr id="4" name="Text Placeholder 3">
            <a:extLst>
              <a:ext uri="{FF2B5EF4-FFF2-40B4-BE49-F238E27FC236}">
                <a16:creationId xmlns:a16="http://schemas.microsoft.com/office/drawing/2014/main" id="{5E6225F2-D379-4141-B790-67CF5A399B14}"/>
              </a:ext>
            </a:extLst>
          </p:cNvPr>
          <p:cNvSpPr>
            <a:spLocks noGrp="1"/>
          </p:cNvSpPr>
          <p:nvPr>
            <p:ph type="body" idx="1"/>
          </p:nvPr>
        </p:nvSpPr>
        <p:spPr/>
        <p:txBody>
          <a:bodyPr>
            <a:normAutofit/>
          </a:bodyPr>
          <a:lstStyle/>
          <a:p>
            <a:r>
              <a:rPr lang="en-GB" dirty="0">
                <a:latin typeface="Comic Sans MS" panose="030F0702030302020204" pitchFamily="66" charset="0"/>
              </a:rPr>
              <a:t>Lord Gerald</a:t>
            </a:r>
          </a:p>
        </p:txBody>
      </p:sp>
      <p:sp>
        <p:nvSpPr>
          <p:cNvPr id="6" name="Text Placeholder 5">
            <a:extLst>
              <a:ext uri="{FF2B5EF4-FFF2-40B4-BE49-F238E27FC236}">
                <a16:creationId xmlns:a16="http://schemas.microsoft.com/office/drawing/2014/main" id="{4C31483B-43D0-481A-AD64-AB330421891F}"/>
              </a:ext>
            </a:extLst>
          </p:cNvPr>
          <p:cNvSpPr>
            <a:spLocks noGrp="1"/>
          </p:cNvSpPr>
          <p:nvPr>
            <p:ph type="body" sz="quarter" idx="3"/>
          </p:nvPr>
        </p:nvSpPr>
        <p:spPr>
          <a:xfrm>
            <a:off x="6147593" y="1027906"/>
            <a:ext cx="5183188" cy="1143000"/>
          </a:xfrm>
        </p:spPr>
        <p:txBody>
          <a:bodyPr>
            <a:normAutofit/>
          </a:bodyPr>
          <a:lstStyle/>
          <a:p>
            <a:r>
              <a:rPr lang="en-GB" sz="2000" b="0" i="1" dirty="0">
                <a:latin typeface="Comic Sans MS" panose="030F0702030302020204" pitchFamily="66" charset="0"/>
              </a:rPr>
              <a:t>What is Gerald’s job?</a:t>
            </a:r>
          </a:p>
          <a:p>
            <a:r>
              <a:rPr lang="en-GB" sz="2000" b="0" i="1" dirty="0">
                <a:latin typeface="Comic Sans MS" panose="030F0702030302020204" pitchFamily="66" charset="0"/>
              </a:rPr>
              <a:t>Why does he think he should chop off Wulfric’s hand?</a:t>
            </a:r>
          </a:p>
        </p:txBody>
      </p:sp>
      <p:sp>
        <p:nvSpPr>
          <p:cNvPr id="7" name="Content Placeholder 6">
            <a:extLst>
              <a:ext uri="{FF2B5EF4-FFF2-40B4-BE49-F238E27FC236}">
                <a16:creationId xmlns:a16="http://schemas.microsoft.com/office/drawing/2014/main" id="{11492114-66BD-44CB-B574-6B5B3F9CB992}"/>
              </a:ext>
            </a:extLst>
          </p:cNvPr>
          <p:cNvSpPr>
            <a:spLocks noGrp="1"/>
          </p:cNvSpPr>
          <p:nvPr>
            <p:ph sz="quarter" idx="4"/>
          </p:nvPr>
        </p:nvSpPr>
        <p:spPr>
          <a:xfrm>
            <a:off x="5915024" y="2530475"/>
            <a:ext cx="5648325" cy="3684588"/>
          </a:xfrm>
        </p:spPr>
        <p:txBody>
          <a:bodyPr>
            <a:noAutofit/>
          </a:bodyPr>
          <a:lstStyle/>
          <a:p>
            <a:r>
              <a:rPr lang="en-GB" sz="2000" dirty="0">
                <a:latin typeface="Comic Sans MS" panose="030F0702030302020204" pitchFamily="66" charset="0"/>
              </a:rPr>
              <a:t>Gerald lives in a castle near the New Forest and holds courts to punish people who poach from the forest. </a:t>
            </a:r>
          </a:p>
          <a:p>
            <a:r>
              <a:rPr lang="en-GB" sz="2000" dirty="0">
                <a:latin typeface="Comic Sans MS" panose="030F0702030302020204" pitchFamily="66" charset="0"/>
              </a:rPr>
              <a:t>Gerald has to answer to the king if people are stealing from the forest. </a:t>
            </a:r>
          </a:p>
          <a:p>
            <a:r>
              <a:rPr lang="en-GB" sz="2000" dirty="0">
                <a:latin typeface="Comic Sans MS" panose="030F0702030302020204" pitchFamily="66" charset="0"/>
              </a:rPr>
              <a:t>Gerald has a wife and family and a large household of servants. </a:t>
            </a:r>
          </a:p>
          <a:p>
            <a:r>
              <a:rPr lang="en-GB" sz="2000" dirty="0">
                <a:latin typeface="Comic Sans MS" panose="030F0702030302020204" pitchFamily="66" charset="0"/>
              </a:rPr>
              <a:t>He gets food from the local peasants, like Wulfric, who grow food on their farms rented from Gerald.</a:t>
            </a:r>
          </a:p>
        </p:txBody>
      </p:sp>
      <p:sp>
        <p:nvSpPr>
          <p:cNvPr id="9" name="Speech Bubble: Rectangle with Corners Rounded 8">
            <a:extLst>
              <a:ext uri="{FF2B5EF4-FFF2-40B4-BE49-F238E27FC236}">
                <a16:creationId xmlns:a16="http://schemas.microsoft.com/office/drawing/2014/main" id="{16D77D66-1FCB-46B9-8D90-2FF31CF563AB}"/>
              </a:ext>
            </a:extLst>
          </p:cNvPr>
          <p:cNvSpPr/>
          <p:nvPr/>
        </p:nvSpPr>
        <p:spPr>
          <a:xfrm>
            <a:off x="628651" y="2713354"/>
            <a:ext cx="3474720" cy="1953895"/>
          </a:xfrm>
          <a:prstGeom prst="wedgeRoundRectCallout">
            <a:avLst>
              <a:gd name="adj1" fmla="val 60581"/>
              <a:gd name="adj2" fmla="val -25171"/>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omic Sans MS" panose="030F0702030302020204" pitchFamily="66" charset="0"/>
              </a:rPr>
              <a:t>Hello, my name is Gerald and I am a lord. I hunt with the king in his forest, and I am very annoyed when I find out a villager has been stealing the king's deer.</a:t>
            </a:r>
          </a:p>
        </p:txBody>
      </p:sp>
      <p:pic>
        <p:nvPicPr>
          <p:cNvPr id="10" name="Content Placeholder 9">
            <a:extLst>
              <a:ext uri="{FF2B5EF4-FFF2-40B4-BE49-F238E27FC236}">
                <a16:creationId xmlns:a16="http://schemas.microsoft.com/office/drawing/2014/main" id="{F79F6B12-B389-43CC-857B-17D78DF5847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2" b="41440"/>
          <a:stretch>
            <a:fillRect/>
          </a:stretch>
        </p:blipFill>
        <p:spPr bwMode="auto">
          <a:xfrm>
            <a:off x="3899819" y="2638425"/>
            <a:ext cx="192789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9766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FA64-6B22-4A1F-98A8-35975B1F49CA}"/>
              </a:ext>
            </a:extLst>
          </p:cNvPr>
          <p:cNvSpPr>
            <a:spLocks noGrp="1"/>
          </p:cNvSpPr>
          <p:nvPr>
            <p:ph type="title"/>
          </p:nvPr>
        </p:nvSpPr>
        <p:spPr/>
        <p:txBody>
          <a:bodyPr/>
          <a:lstStyle/>
          <a:p>
            <a:r>
              <a:rPr lang="en-GB" dirty="0">
                <a:latin typeface="Comic Sans MS" panose="030F0702030302020204" pitchFamily="66" charset="0"/>
              </a:rPr>
              <a:t>Forest Law Task</a:t>
            </a:r>
          </a:p>
        </p:txBody>
      </p:sp>
      <p:sp>
        <p:nvSpPr>
          <p:cNvPr id="4" name="Text Placeholder 3">
            <a:extLst>
              <a:ext uri="{FF2B5EF4-FFF2-40B4-BE49-F238E27FC236}">
                <a16:creationId xmlns:a16="http://schemas.microsoft.com/office/drawing/2014/main" id="{5E6225F2-D379-4141-B790-67CF5A399B14}"/>
              </a:ext>
            </a:extLst>
          </p:cNvPr>
          <p:cNvSpPr>
            <a:spLocks noGrp="1"/>
          </p:cNvSpPr>
          <p:nvPr>
            <p:ph type="body" idx="1"/>
          </p:nvPr>
        </p:nvSpPr>
        <p:spPr/>
        <p:txBody>
          <a:bodyPr>
            <a:normAutofit/>
          </a:bodyPr>
          <a:lstStyle/>
          <a:p>
            <a:r>
              <a:rPr lang="en-GB" dirty="0">
                <a:latin typeface="Comic Sans MS" panose="030F0702030302020204" pitchFamily="66" charset="0"/>
              </a:rPr>
              <a:t>Wulfric the peasant</a:t>
            </a:r>
          </a:p>
        </p:txBody>
      </p:sp>
      <p:sp>
        <p:nvSpPr>
          <p:cNvPr id="6" name="Text Placeholder 5">
            <a:extLst>
              <a:ext uri="{FF2B5EF4-FFF2-40B4-BE49-F238E27FC236}">
                <a16:creationId xmlns:a16="http://schemas.microsoft.com/office/drawing/2014/main" id="{4C31483B-43D0-481A-AD64-AB330421891F}"/>
              </a:ext>
            </a:extLst>
          </p:cNvPr>
          <p:cNvSpPr>
            <a:spLocks noGrp="1"/>
          </p:cNvSpPr>
          <p:nvPr>
            <p:ph type="body" sz="quarter" idx="3"/>
          </p:nvPr>
        </p:nvSpPr>
        <p:spPr>
          <a:xfrm>
            <a:off x="6147593" y="1027906"/>
            <a:ext cx="5183188" cy="1143000"/>
          </a:xfrm>
        </p:spPr>
        <p:txBody>
          <a:bodyPr>
            <a:normAutofit/>
          </a:bodyPr>
          <a:lstStyle/>
          <a:p>
            <a:r>
              <a:rPr lang="en-GB" sz="2000" b="0" i="1" dirty="0">
                <a:latin typeface="Comic Sans MS" panose="030F0702030302020204" pitchFamily="66" charset="0"/>
              </a:rPr>
              <a:t>Why will they cut his hand off?</a:t>
            </a:r>
          </a:p>
          <a:p>
            <a:r>
              <a:rPr lang="en-GB" sz="2000" b="0" i="1" dirty="0">
                <a:latin typeface="Comic Sans MS" panose="030F0702030302020204" pitchFamily="66" charset="0"/>
              </a:rPr>
              <a:t>What will happen to Wulfric if his hand is cut off?</a:t>
            </a:r>
          </a:p>
        </p:txBody>
      </p:sp>
      <p:sp>
        <p:nvSpPr>
          <p:cNvPr id="7" name="Content Placeholder 6">
            <a:extLst>
              <a:ext uri="{FF2B5EF4-FFF2-40B4-BE49-F238E27FC236}">
                <a16:creationId xmlns:a16="http://schemas.microsoft.com/office/drawing/2014/main" id="{11492114-66BD-44CB-B574-6B5B3F9CB992}"/>
              </a:ext>
            </a:extLst>
          </p:cNvPr>
          <p:cNvSpPr>
            <a:spLocks noGrp="1"/>
          </p:cNvSpPr>
          <p:nvPr>
            <p:ph sz="quarter" idx="4"/>
          </p:nvPr>
        </p:nvSpPr>
        <p:spPr>
          <a:xfrm>
            <a:off x="5915024" y="2530475"/>
            <a:ext cx="5648325" cy="3684588"/>
          </a:xfrm>
        </p:spPr>
        <p:txBody>
          <a:bodyPr>
            <a:noAutofit/>
          </a:bodyPr>
          <a:lstStyle/>
          <a:p>
            <a:r>
              <a:rPr lang="en-GB" sz="2000" dirty="0">
                <a:latin typeface="Comic Sans MS" panose="030F0702030302020204" pitchFamily="66" charset="0"/>
              </a:rPr>
              <a:t>Deer were specifically meant for the king and no one else was allowed to eat them.</a:t>
            </a:r>
          </a:p>
          <a:p>
            <a:r>
              <a:rPr lang="en-GB" sz="2000" dirty="0">
                <a:latin typeface="Comic Sans MS" panose="030F0702030302020204" pitchFamily="66" charset="0"/>
              </a:rPr>
              <a:t>It was a crime to hunt any animal in the forest, but Wulfric decided to hunt deer.</a:t>
            </a:r>
          </a:p>
          <a:p>
            <a:r>
              <a:rPr lang="en-GB" sz="2000" dirty="0">
                <a:latin typeface="Comic Sans MS" panose="030F0702030302020204" pitchFamily="66" charset="0"/>
              </a:rPr>
              <a:t>Wulfric has a wife and family. </a:t>
            </a:r>
          </a:p>
          <a:p>
            <a:r>
              <a:rPr lang="en-GB" sz="2000" dirty="0">
                <a:latin typeface="Comic Sans MS" panose="030F0702030302020204" pitchFamily="66" charset="0"/>
              </a:rPr>
              <a:t>He has a little bit of land that he farms, but he has to give some of his food to the lord. </a:t>
            </a:r>
          </a:p>
          <a:p>
            <a:r>
              <a:rPr lang="en-GB" sz="2000" dirty="0">
                <a:latin typeface="Comic Sans MS" panose="030F0702030302020204" pitchFamily="66" charset="0"/>
              </a:rPr>
              <a:t>Without his hand he won't be able to farm as well and his family will be even hungrier.</a:t>
            </a:r>
          </a:p>
        </p:txBody>
      </p:sp>
      <p:pic>
        <p:nvPicPr>
          <p:cNvPr id="8" name="Content Placeholder 7">
            <a:extLst>
              <a:ext uri="{FF2B5EF4-FFF2-40B4-BE49-F238E27FC236}">
                <a16:creationId xmlns:a16="http://schemas.microsoft.com/office/drawing/2014/main" id="{15A38652-2F96-4EB5-930F-8469C24B9A37}"/>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60428" y="2530475"/>
            <a:ext cx="1380826" cy="3684588"/>
          </a:xfrm>
          <a:prstGeom prst="rect">
            <a:avLst/>
          </a:prstGeom>
        </p:spPr>
      </p:pic>
      <p:sp>
        <p:nvSpPr>
          <p:cNvPr id="9" name="Speech Bubble: Rectangle with Corners Rounded 8">
            <a:extLst>
              <a:ext uri="{FF2B5EF4-FFF2-40B4-BE49-F238E27FC236}">
                <a16:creationId xmlns:a16="http://schemas.microsoft.com/office/drawing/2014/main" id="{16D77D66-1FCB-46B9-8D90-2FF31CF563AB}"/>
              </a:ext>
            </a:extLst>
          </p:cNvPr>
          <p:cNvSpPr/>
          <p:nvPr/>
        </p:nvSpPr>
        <p:spPr>
          <a:xfrm>
            <a:off x="2265680" y="2875280"/>
            <a:ext cx="3474720" cy="1477646"/>
          </a:xfrm>
          <a:prstGeom prst="wedgeRoundRectCallout">
            <a:avLst>
              <a:gd name="adj1" fmla="val -62774"/>
              <a:gd name="adj2" fmla="val -5184"/>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omic Sans MS" panose="030F0702030302020204" pitchFamily="66" charset="0"/>
              </a:rPr>
              <a:t>Hello, my name is Wulfric. The Lord will cut off my hand for poaching the king's deer in the New Forest.</a:t>
            </a:r>
          </a:p>
        </p:txBody>
      </p:sp>
    </p:spTree>
    <p:extLst>
      <p:ext uri="{BB962C8B-B14F-4D97-AF65-F5344CB8AC3E}">
        <p14:creationId xmlns:p14="http://schemas.microsoft.com/office/powerpoint/2010/main" val="3298675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C5B808-A859-47FF-A8F7-EA15642E7ADF}"/>
              </a:ext>
            </a:extLst>
          </p:cNvPr>
          <p:cNvSpPr txBox="1"/>
          <p:nvPr/>
        </p:nvSpPr>
        <p:spPr>
          <a:xfrm>
            <a:off x="4937761" y="552906"/>
            <a:ext cx="6412974" cy="1674905"/>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2800" dirty="0">
                <a:latin typeface="Comic Sans MS" panose="030F0702030302020204" pitchFamily="66" charset="0"/>
              </a:rPr>
              <a:t>So far in our topic, we have learned about crime and punishment in Roman Britain and in Anglo-Saxon times.</a:t>
            </a:r>
          </a:p>
          <a:p>
            <a:pPr indent="-228600">
              <a:lnSpc>
                <a:spcPct val="90000"/>
              </a:lnSpc>
              <a:spcAft>
                <a:spcPts val="600"/>
              </a:spcAft>
              <a:buFont typeface="Arial" panose="020B0604020202020204" pitchFamily="34" charset="0"/>
              <a:buChar char="•"/>
            </a:pPr>
            <a:r>
              <a:rPr lang="en-US" sz="2800" dirty="0">
                <a:latin typeface="Comic Sans MS" panose="030F0702030302020204" pitchFamily="66" charset="0"/>
              </a:rPr>
              <a:t>Look on the timeline. Can you work out which era we will study next?</a:t>
            </a:r>
          </a:p>
        </p:txBody>
      </p:sp>
      <p:pic>
        <p:nvPicPr>
          <p:cNvPr id="5" name="Content Placeholder 4">
            <a:extLst>
              <a:ext uri="{FF2B5EF4-FFF2-40B4-BE49-F238E27FC236}">
                <a16:creationId xmlns:a16="http://schemas.microsoft.com/office/drawing/2014/main" id="{20305542-13E6-4DF5-8E0B-227EE80B22FF}"/>
              </a:ext>
            </a:extLst>
          </p:cNvPr>
          <p:cNvPicPr>
            <a:picLocks noGrp="1" noChangeAspect="1"/>
          </p:cNvPicPr>
          <p:nvPr>
            <p:ph idx="1"/>
          </p:nvPr>
        </p:nvPicPr>
        <p:blipFill>
          <a:blip r:embed="rId4"/>
          <a:stretch>
            <a:fillRect/>
          </a:stretch>
        </p:blipFill>
        <p:spPr>
          <a:xfrm>
            <a:off x="0" y="3426230"/>
            <a:ext cx="11861720" cy="3054393"/>
          </a:xfrm>
          <a:prstGeom prst="rect">
            <a:avLst/>
          </a:prstGeom>
        </p:spPr>
      </p:pic>
      <p:pic>
        <p:nvPicPr>
          <p:cNvPr id="1028" name="Picture 4" descr="Free Look Cliparts, Download Free Clip Art, Free Clip Art on Clipart Library">
            <a:extLst>
              <a:ext uri="{FF2B5EF4-FFF2-40B4-BE49-F238E27FC236}">
                <a16:creationId xmlns:a16="http://schemas.microsoft.com/office/drawing/2014/main" id="{26A0F719-BB07-4743-B736-D816563A90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1517" y="497026"/>
            <a:ext cx="2047875" cy="2228850"/>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8CBF6E5B-90F3-46DF-AAF1-B5EAC40AEA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8064" y="815974"/>
            <a:ext cx="885935" cy="885935"/>
          </a:xfrm>
          <a:prstGeom prst="rect">
            <a:avLst/>
          </a:prstGeom>
        </p:spPr>
      </p:pic>
    </p:spTree>
    <p:extLst>
      <p:ext uri="{BB962C8B-B14F-4D97-AF65-F5344CB8AC3E}">
        <p14:creationId xmlns:p14="http://schemas.microsoft.com/office/powerpoint/2010/main" val="322739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6CAED0A-2A45-4C9C-BCDD-21A8A092C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373464-87B9-425F-99B1-517956B22F16}"/>
              </a:ext>
            </a:extLst>
          </p:cNvPr>
          <p:cNvSpPr>
            <a:spLocks noGrp="1"/>
          </p:cNvSpPr>
          <p:nvPr>
            <p:ph type="title"/>
          </p:nvPr>
        </p:nvSpPr>
        <p:spPr>
          <a:xfrm>
            <a:off x="793662" y="386930"/>
            <a:ext cx="10066122" cy="1298448"/>
          </a:xfrm>
        </p:spPr>
        <p:txBody>
          <a:bodyPr anchor="b">
            <a:normAutofit/>
          </a:bodyPr>
          <a:lstStyle/>
          <a:p>
            <a:r>
              <a:rPr lang="en-GB" sz="4800" b="1">
                <a:latin typeface="Comic Sans MS" panose="030F0702030302020204" pitchFamily="66" charset="0"/>
              </a:rPr>
              <a:t>The Normans!</a:t>
            </a:r>
          </a:p>
        </p:txBody>
      </p:sp>
      <p:sp>
        <p:nvSpPr>
          <p:cNvPr id="2060" name="Rectangle 7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7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84C2D57-A63D-48A9-A1E2-76DE9FC0E75A}"/>
              </a:ext>
            </a:extLst>
          </p:cNvPr>
          <p:cNvSpPr>
            <a:spLocks noGrp="1"/>
          </p:cNvSpPr>
          <p:nvPr>
            <p:ph idx="1"/>
          </p:nvPr>
        </p:nvSpPr>
        <p:spPr>
          <a:xfrm>
            <a:off x="214540" y="2389218"/>
            <a:ext cx="4160725" cy="3598989"/>
          </a:xfrm>
        </p:spPr>
        <p:txBody>
          <a:bodyPr anchor="ctr">
            <a:normAutofit/>
          </a:bodyPr>
          <a:lstStyle/>
          <a:p>
            <a:pPr marL="0" indent="0">
              <a:buNone/>
            </a:pPr>
            <a:r>
              <a:rPr lang="en-GB" dirty="0">
                <a:latin typeface="Comic Sans MS" panose="030F0702030302020204" pitchFamily="66" charset="0"/>
              </a:rPr>
              <a:t>The Normans came from Normandy in North West France.</a:t>
            </a:r>
          </a:p>
          <a:p>
            <a:pPr marL="0" indent="0">
              <a:buNone/>
            </a:pPr>
            <a:r>
              <a:rPr lang="en-GB" dirty="0">
                <a:latin typeface="Comic Sans MS" panose="030F0702030302020204" pitchFamily="66" charset="0"/>
              </a:rPr>
              <a:t>In 1066, William the Conqueror won the Battle of Hastings and became the King of England.</a:t>
            </a:r>
          </a:p>
        </p:txBody>
      </p:sp>
      <p:pic>
        <p:nvPicPr>
          <p:cNvPr id="2050" name="Picture 2" descr="William The Conqueror Cartoons and Comics - funny pictures from CartoonStock">
            <a:extLst>
              <a:ext uri="{FF2B5EF4-FFF2-40B4-BE49-F238E27FC236}">
                <a16:creationId xmlns:a16="http://schemas.microsoft.com/office/drawing/2014/main" id="{FF40494C-D2B6-41CC-91CE-B174F5CC07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86" r="3" b="8105"/>
          <a:stretch/>
        </p:blipFill>
        <p:spPr bwMode="auto">
          <a:xfrm>
            <a:off x="4375265" y="2859852"/>
            <a:ext cx="2086420" cy="27694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7008CCC-88D9-4A0A-B989-2A7D98F9C7B1}"/>
              </a:ext>
            </a:extLst>
          </p:cNvPr>
          <p:cNvPicPr>
            <a:picLocks noChangeAspect="1"/>
          </p:cNvPicPr>
          <p:nvPr/>
        </p:nvPicPr>
        <p:blipFill rotWithShape="1">
          <a:blip r:embed="rId5"/>
          <a:srcRect r="22882" b="4"/>
          <a:stretch/>
        </p:blipFill>
        <p:spPr>
          <a:xfrm>
            <a:off x="7342365" y="2424875"/>
            <a:ext cx="3160316" cy="3639451"/>
          </a:xfrm>
          <a:prstGeom prst="rect">
            <a:avLst/>
          </a:prstGeom>
        </p:spPr>
      </p:pic>
      <p:sp>
        <p:nvSpPr>
          <p:cNvPr id="2062" name="Rectangle 7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B1182A10-30A6-4FC4-865D-E2FC96BDDC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4540" y="112356"/>
            <a:ext cx="1021066" cy="1021066"/>
          </a:xfrm>
          <a:prstGeom prst="rect">
            <a:avLst/>
          </a:prstGeom>
        </p:spPr>
      </p:pic>
    </p:spTree>
    <p:extLst>
      <p:ext uri="{BB962C8B-B14F-4D97-AF65-F5344CB8AC3E}">
        <p14:creationId xmlns:p14="http://schemas.microsoft.com/office/powerpoint/2010/main" val="363787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42F48E-040F-4B6D-AE06-58669EF1E6C0}"/>
              </a:ext>
            </a:extLst>
          </p:cNvPr>
          <p:cNvSpPr>
            <a:spLocks noGrp="1"/>
          </p:cNvSpPr>
          <p:nvPr>
            <p:ph type="title"/>
          </p:nvPr>
        </p:nvSpPr>
        <p:spPr>
          <a:xfrm>
            <a:off x="835154" y="1095831"/>
            <a:ext cx="5165936" cy="1674904"/>
          </a:xfrm>
        </p:spPr>
        <p:txBody>
          <a:bodyPr anchor="ctr">
            <a:normAutofit/>
          </a:bodyPr>
          <a:lstStyle/>
          <a:p>
            <a:r>
              <a:rPr lang="en-GB" sz="3400" dirty="0">
                <a:latin typeface="Comic Sans MS" panose="030F0702030302020204" pitchFamily="66" charset="0"/>
              </a:rPr>
              <a:t>What can you remember about Anglo-Saxon crime and punishment?</a:t>
            </a:r>
          </a:p>
        </p:txBody>
      </p:sp>
      <p:sp>
        <p:nvSpPr>
          <p:cNvPr id="3" name="Content Placeholder 2">
            <a:extLst>
              <a:ext uri="{FF2B5EF4-FFF2-40B4-BE49-F238E27FC236}">
                <a16:creationId xmlns:a16="http://schemas.microsoft.com/office/drawing/2014/main" id="{4C294C82-2DC3-4FFF-8019-386EF24DF0B7}"/>
              </a:ext>
            </a:extLst>
          </p:cNvPr>
          <p:cNvSpPr>
            <a:spLocks noGrp="1"/>
          </p:cNvSpPr>
          <p:nvPr>
            <p:ph idx="1"/>
          </p:nvPr>
        </p:nvSpPr>
        <p:spPr>
          <a:xfrm>
            <a:off x="6190909" y="552906"/>
            <a:ext cx="5159825" cy="2421752"/>
          </a:xfrm>
        </p:spPr>
        <p:txBody>
          <a:bodyPr anchor="ctr">
            <a:normAutofit/>
          </a:bodyPr>
          <a:lstStyle/>
          <a:p>
            <a:r>
              <a:rPr lang="en-GB" dirty="0">
                <a:latin typeface="Comic Sans MS" panose="030F0702030302020204" pitchFamily="66" charset="0"/>
              </a:rPr>
              <a:t>What is wergild?</a:t>
            </a:r>
          </a:p>
          <a:p>
            <a:r>
              <a:rPr lang="en-GB" dirty="0">
                <a:latin typeface="Comic Sans MS" panose="030F0702030302020204" pitchFamily="66" charset="0"/>
              </a:rPr>
              <a:t>What is trial by ordeal?</a:t>
            </a:r>
          </a:p>
          <a:p>
            <a:r>
              <a:rPr lang="en-GB" dirty="0">
                <a:latin typeface="Comic Sans MS" panose="030F0702030302020204" pitchFamily="66" charset="0"/>
              </a:rPr>
              <a:t>Whose job was it to catch the criminals?</a:t>
            </a:r>
          </a:p>
          <a:p>
            <a:endParaRPr lang="en-GB" sz="2000" dirty="0">
              <a:latin typeface="Comic Sans MS" panose="030F0702030302020204" pitchFamily="66" charset="0"/>
            </a:endParaRPr>
          </a:p>
        </p:txBody>
      </p:sp>
      <p:pic>
        <p:nvPicPr>
          <p:cNvPr id="4" name="Picture 4">
            <a:extLst>
              <a:ext uri="{FF2B5EF4-FFF2-40B4-BE49-F238E27FC236}">
                <a16:creationId xmlns:a16="http://schemas.microsoft.com/office/drawing/2014/main" id="{DFC0CBF9-13B0-4271-A2CE-212D48CD6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539843" y="2974658"/>
            <a:ext cx="8922495" cy="33013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corded Sound">
            <a:hlinkClick r:id="" action="ppaction://media"/>
            <a:extLst>
              <a:ext uri="{FF2B5EF4-FFF2-40B4-BE49-F238E27FC236}">
                <a16:creationId xmlns:a16="http://schemas.microsoft.com/office/drawing/2014/main" id="{9BFAB363-3119-43CD-9209-9A8C9DEE72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9275" y="344716"/>
            <a:ext cx="850900" cy="850900"/>
          </a:xfrm>
          <a:prstGeom prst="rect">
            <a:avLst/>
          </a:prstGeom>
        </p:spPr>
      </p:pic>
    </p:spTree>
    <p:extLst>
      <p:ext uri="{BB962C8B-B14F-4D97-AF65-F5344CB8AC3E}">
        <p14:creationId xmlns:p14="http://schemas.microsoft.com/office/powerpoint/2010/main" val="410007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42F48E-040F-4B6D-AE06-58669EF1E6C0}"/>
              </a:ext>
            </a:extLst>
          </p:cNvPr>
          <p:cNvSpPr>
            <a:spLocks noGrp="1"/>
          </p:cNvSpPr>
          <p:nvPr>
            <p:ph type="title"/>
          </p:nvPr>
        </p:nvSpPr>
        <p:spPr>
          <a:xfrm>
            <a:off x="835154" y="1095831"/>
            <a:ext cx="5165936" cy="1674904"/>
          </a:xfrm>
        </p:spPr>
        <p:txBody>
          <a:bodyPr anchor="ctr">
            <a:normAutofit/>
          </a:bodyPr>
          <a:lstStyle/>
          <a:p>
            <a:r>
              <a:rPr lang="en-GB" sz="3400" dirty="0">
                <a:latin typeface="Comic Sans MS" panose="030F0702030302020204" pitchFamily="66" charset="0"/>
              </a:rPr>
              <a:t>Did you remember?</a:t>
            </a:r>
          </a:p>
        </p:txBody>
      </p:sp>
      <p:sp>
        <p:nvSpPr>
          <p:cNvPr id="3" name="Content Placeholder 2">
            <a:extLst>
              <a:ext uri="{FF2B5EF4-FFF2-40B4-BE49-F238E27FC236}">
                <a16:creationId xmlns:a16="http://schemas.microsoft.com/office/drawing/2014/main" id="{4C294C82-2DC3-4FFF-8019-386EF24DF0B7}"/>
              </a:ext>
            </a:extLst>
          </p:cNvPr>
          <p:cNvSpPr>
            <a:spLocks noGrp="1"/>
          </p:cNvSpPr>
          <p:nvPr>
            <p:ph idx="1"/>
          </p:nvPr>
        </p:nvSpPr>
        <p:spPr>
          <a:xfrm>
            <a:off x="6190909" y="552906"/>
            <a:ext cx="5159825" cy="2421752"/>
          </a:xfrm>
        </p:spPr>
        <p:txBody>
          <a:bodyPr anchor="ctr">
            <a:normAutofit/>
          </a:bodyPr>
          <a:lstStyle/>
          <a:p>
            <a:r>
              <a:rPr lang="en-GB" dirty="0">
                <a:latin typeface="Comic Sans MS" panose="030F0702030302020204" pitchFamily="66" charset="0"/>
              </a:rPr>
              <a:t>What is wergild?</a:t>
            </a:r>
          </a:p>
          <a:p>
            <a:r>
              <a:rPr lang="en-GB" dirty="0">
                <a:latin typeface="Comic Sans MS" panose="030F0702030302020204" pitchFamily="66" charset="0"/>
              </a:rPr>
              <a:t>What is trial by ordeal?</a:t>
            </a:r>
          </a:p>
          <a:p>
            <a:r>
              <a:rPr lang="en-GB" dirty="0">
                <a:latin typeface="Comic Sans MS" panose="030F0702030302020204" pitchFamily="66" charset="0"/>
              </a:rPr>
              <a:t>Whose job was it to catch the criminals?</a:t>
            </a:r>
          </a:p>
          <a:p>
            <a:pPr marL="0" indent="0">
              <a:buNone/>
            </a:pPr>
            <a:endParaRPr lang="en-GB" sz="2000" dirty="0">
              <a:latin typeface="Comic Sans MS" panose="030F0702030302020204" pitchFamily="66" charset="0"/>
            </a:endParaRPr>
          </a:p>
        </p:txBody>
      </p:sp>
      <p:pic>
        <p:nvPicPr>
          <p:cNvPr id="4" name="Picture 4">
            <a:extLst>
              <a:ext uri="{FF2B5EF4-FFF2-40B4-BE49-F238E27FC236}">
                <a16:creationId xmlns:a16="http://schemas.microsoft.com/office/drawing/2014/main" id="{DFC0CBF9-13B0-4271-A2CE-212D48CD6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539843" y="2974658"/>
            <a:ext cx="8922495" cy="33013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corded Sound">
            <a:hlinkClick r:id="" action="ppaction://media"/>
            <a:extLst>
              <a:ext uri="{FF2B5EF4-FFF2-40B4-BE49-F238E27FC236}">
                <a16:creationId xmlns:a16="http://schemas.microsoft.com/office/drawing/2014/main" id="{BDDF511F-9629-4348-8A1A-6109B65434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9299" y="316140"/>
            <a:ext cx="917575" cy="917575"/>
          </a:xfrm>
          <a:prstGeom prst="rect">
            <a:avLst/>
          </a:prstGeom>
        </p:spPr>
      </p:pic>
    </p:spTree>
    <p:extLst>
      <p:ext uri="{BB962C8B-B14F-4D97-AF65-F5344CB8AC3E}">
        <p14:creationId xmlns:p14="http://schemas.microsoft.com/office/powerpoint/2010/main" val="317882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1E6415-DD9B-4E70-A20D-6EA225783366}"/>
              </a:ext>
            </a:extLst>
          </p:cNvPr>
          <p:cNvSpPr>
            <a:spLocks noGrp="1"/>
          </p:cNvSpPr>
          <p:nvPr>
            <p:ph type="title"/>
          </p:nvPr>
        </p:nvSpPr>
        <p:spPr>
          <a:xfrm>
            <a:off x="5734050" y="386930"/>
            <a:ext cx="5203277" cy="1300554"/>
          </a:xfrm>
        </p:spPr>
        <p:txBody>
          <a:bodyPr anchor="b">
            <a:normAutofit/>
          </a:bodyPr>
          <a:lstStyle/>
          <a:p>
            <a:r>
              <a:rPr lang="en-GB" sz="4800" dirty="0">
                <a:latin typeface="Comic Sans MS" panose="030F0702030302020204" pitchFamily="66" charset="0"/>
              </a:rPr>
              <a:t>Norman England</a:t>
            </a:r>
          </a:p>
        </p:txBody>
      </p:sp>
      <p:sp>
        <p:nvSpPr>
          <p:cNvPr id="73" name="Rectangle 72">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Why were Motte and Bailey Castles Important?">
            <a:extLst>
              <a:ext uri="{FF2B5EF4-FFF2-40B4-BE49-F238E27FC236}">
                <a16:creationId xmlns:a16="http://schemas.microsoft.com/office/drawing/2014/main" id="{77201E6E-B6C7-4651-B14E-A6E4F00197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146" r="14623" b="-2"/>
          <a:stretch/>
        </p:blipFill>
        <p:spPr bwMode="auto">
          <a:xfrm>
            <a:off x="635296" y="2524715"/>
            <a:ext cx="4436948" cy="319981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EEEDEC6-7167-4DE3-B64F-A64539ADAAC7}"/>
              </a:ext>
            </a:extLst>
          </p:cNvPr>
          <p:cNvSpPr>
            <a:spLocks noGrp="1"/>
          </p:cNvSpPr>
          <p:nvPr>
            <p:ph idx="1"/>
          </p:nvPr>
        </p:nvSpPr>
        <p:spPr>
          <a:xfrm>
            <a:off x="5324475" y="2599509"/>
            <a:ext cx="5612852" cy="3639450"/>
          </a:xfrm>
        </p:spPr>
        <p:txBody>
          <a:bodyPr anchor="ctr">
            <a:normAutofit/>
          </a:bodyPr>
          <a:lstStyle/>
          <a:p>
            <a:r>
              <a:rPr lang="en-GB" sz="2400" dirty="0">
                <a:latin typeface="Comic Sans MS" panose="030F0702030302020204" pitchFamily="66" charset="0"/>
              </a:rPr>
              <a:t>William the Conqueror changed the way England was organised.</a:t>
            </a:r>
          </a:p>
          <a:p>
            <a:r>
              <a:rPr lang="en-GB" sz="2400" dirty="0">
                <a:latin typeface="Comic Sans MS" panose="030F0702030302020204" pitchFamily="66" charset="0"/>
              </a:rPr>
              <a:t>Motte and Bailey castles were built in villages and towns.</a:t>
            </a:r>
          </a:p>
          <a:p>
            <a:r>
              <a:rPr lang="en-GB" sz="2400" dirty="0">
                <a:latin typeface="Comic Sans MS" panose="030F0702030302020204" pitchFamily="66" charset="0"/>
              </a:rPr>
              <a:t>The lord was now in charge of law and order.</a:t>
            </a:r>
          </a:p>
          <a:p>
            <a:r>
              <a:rPr lang="en-GB" sz="2400" dirty="0">
                <a:latin typeface="Comic Sans MS" panose="030F0702030302020204" pitchFamily="66" charset="0"/>
              </a:rPr>
              <a:t>The lord of the manor would be a judge at courts and many trials would have juries too. </a:t>
            </a:r>
          </a:p>
          <a:p>
            <a:endParaRPr lang="en-GB" sz="2000" dirty="0">
              <a:latin typeface="Comic Sans MS" panose="030F0702030302020204" pitchFamily="66" charset="0"/>
            </a:endParaRPr>
          </a:p>
        </p:txBody>
      </p:sp>
      <p:sp>
        <p:nvSpPr>
          <p:cNvPr id="77" name="Rectangle 76">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B270017E-32D9-4C7B-ACA3-FBDF7D4FF9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7671" y="367880"/>
            <a:ext cx="1022054" cy="1022054"/>
          </a:xfrm>
          <a:prstGeom prst="rect">
            <a:avLst/>
          </a:prstGeom>
        </p:spPr>
      </p:pic>
    </p:spTree>
    <p:extLst>
      <p:ext uri="{BB962C8B-B14F-4D97-AF65-F5344CB8AC3E}">
        <p14:creationId xmlns:p14="http://schemas.microsoft.com/office/powerpoint/2010/main" val="117045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79" name="Rectangle 78">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Rectangle 81">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1E6415-DD9B-4E70-A20D-6EA225783366}"/>
              </a:ext>
            </a:extLst>
          </p:cNvPr>
          <p:cNvSpPr>
            <a:spLocks noGrp="1"/>
          </p:cNvSpPr>
          <p:nvPr>
            <p:ph type="title"/>
          </p:nvPr>
        </p:nvSpPr>
        <p:spPr>
          <a:xfrm>
            <a:off x="1043631" y="873940"/>
            <a:ext cx="4928291" cy="1035781"/>
          </a:xfrm>
        </p:spPr>
        <p:txBody>
          <a:bodyPr anchor="ctr">
            <a:normAutofit/>
          </a:bodyPr>
          <a:lstStyle/>
          <a:p>
            <a:r>
              <a:rPr lang="en-GB" sz="3600" dirty="0">
                <a:latin typeface="Comic Sans MS" panose="030F0702030302020204" pitchFamily="66" charset="0"/>
              </a:rPr>
              <a:t>Norman England</a:t>
            </a:r>
          </a:p>
        </p:txBody>
      </p:sp>
      <p:sp>
        <p:nvSpPr>
          <p:cNvPr id="3" name="Content Placeholder 2">
            <a:extLst>
              <a:ext uri="{FF2B5EF4-FFF2-40B4-BE49-F238E27FC236}">
                <a16:creationId xmlns:a16="http://schemas.microsoft.com/office/drawing/2014/main" id="{4EEEDEC6-7167-4DE3-B64F-A64539ADAAC7}"/>
              </a:ext>
            </a:extLst>
          </p:cNvPr>
          <p:cNvSpPr>
            <a:spLocks noGrp="1"/>
          </p:cNvSpPr>
          <p:nvPr>
            <p:ph idx="1"/>
          </p:nvPr>
        </p:nvSpPr>
        <p:spPr>
          <a:xfrm>
            <a:off x="640081" y="2524721"/>
            <a:ext cx="6309360" cy="3677123"/>
          </a:xfrm>
        </p:spPr>
        <p:txBody>
          <a:bodyPr anchor="ctr">
            <a:noAutofit/>
          </a:bodyPr>
          <a:lstStyle/>
          <a:p>
            <a:r>
              <a:rPr lang="en-GB" dirty="0">
                <a:latin typeface="Comic Sans MS" panose="030F0702030302020204" pitchFamily="66" charset="0"/>
              </a:rPr>
              <a:t>Instead of wergild, people were mutilated (for example, by having their ears slit or their hands cut off), executed or fined for their crimes. </a:t>
            </a:r>
          </a:p>
          <a:p>
            <a:r>
              <a:rPr lang="en-GB" dirty="0">
                <a:latin typeface="Comic Sans MS" panose="030F0702030302020204" pitchFamily="66" charset="0"/>
              </a:rPr>
              <a:t>However, instead of the money going back to the victim or the victim’s family, it would go to the king. </a:t>
            </a:r>
          </a:p>
        </p:txBody>
      </p:sp>
      <p:cxnSp>
        <p:nvCxnSpPr>
          <p:cNvPr id="84" name="Straight Connector 83">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0D80B23-9409-4CFF-ABAA-2FE8D8B8FE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0692"/>
          <a:stretch/>
        </p:blipFill>
        <p:spPr>
          <a:xfrm>
            <a:off x="7921782" y="656150"/>
            <a:ext cx="3114996" cy="5040135"/>
          </a:xfrm>
          <a:prstGeom prst="rect">
            <a:avLst/>
          </a:prstGeom>
        </p:spPr>
      </p:pic>
      <p:pic>
        <p:nvPicPr>
          <p:cNvPr id="4" name="Recorded Sound">
            <a:hlinkClick r:id="" action="ppaction://media"/>
            <a:extLst>
              <a:ext uri="{FF2B5EF4-FFF2-40B4-BE49-F238E27FC236}">
                <a16:creationId xmlns:a16="http://schemas.microsoft.com/office/drawing/2014/main" id="{10180187-BF69-4942-8BC8-629577E934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79" y="255386"/>
            <a:ext cx="848995" cy="848995"/>
          </a:xfrm>
          <a:prstGeom prst="rect">
            <a:avLst/>
          </a:prstGeom>
        </p:spPr>
      </p:pic>
    </p:spTree>
    <p:extLst>
      <p:ext uri="{BB962C8B-B14F-4D97-AF65-F5344CB8AC3E}">
        <p14:creationId xmlns:p14="http://schemas.microsoft.com/office/powerpoint/2010/main" val="248768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F5A5F1D7-F0D0-4687-9BD3-CA6A0714C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14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42" name="Rectangle 14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6" name="Rectangle 14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29D4AF-65B2-4827-B931-BCD03DC0AE9E}"/>
              </a:ext>
            </a:extLst>
          </p:cNvPr>
          <p:cNvSpPr>
            <a:spLocks noGrp="1"/>
          </p:cNvSpPr>
          <p:nvPr>
            <p:ph type="title"/>
          </p:nvPr>
        </p:nvSpPr>
        <p:spPr>
          <a:xfrm>
            <a:off x="1043631" y="873940"/>
            <a:ext cx="4928291" cy="1035781"/>
          </a:xfrm>
        </p:spPr>
        <p:txBody>
          <a:bodyPr anchor="ctr">
            <a:normAutofit/>
          </a:bodyPr>
          <a:lstStyle/>
          <a:p>
            <a:r>
              <a:rPr lang="en-GB" sz="3600" dirty="0">
                <a:latin typeface="Comic Sans MS" panose="030F0702030302020204" pitchFamily="66" charset="0"/>
              </a:rPr>
              <a:t>Shaming Punishments</a:t>
            </a:r>
          </a:p>
        </p:txBody>
      </p:sp>
      <p:sp>
        <p:nvSpPr>
          <p:cNvPr id="8198" name="Content Placeholder 8197">
            <a:extLst>
              <a:ext uri="{FF2B5EF4-FFF2-40B4-BE49-F238E27FC236}">
                <a16:creationId xmlns:a16="http://schemas.microsoft.com/office/drawing/2014/main" id="{7BC1D06F-700B-4DE0-A709-F9B659D96D37}"/>
              </a:ext>
            </a:extLst>
          </p:cNvPr>
          <p:cNvSpPr>
            <a:spLocks noGrp="1"/>
          </p:cNvSpPr>
          <p:nvPr>
            <p:ph idx="1"/>
          </p:nvPr>
        </p:nvSpPr>
        <p:spPr>
          <a:xfrm>
            <a:off x="640081" y="2524721"/>
            <a:ext cx="5798820" cy="3677123"/>
          </a:xfrm>
        </p:spPr>
        <p:txBody>
          <a:bodyPr anchor="ctr">
            <a:noAutofit/>
          </a:bodyPr>
          <a:lstStyle/>
          <a:p>
            <a:r>
              <a:rPr lang="en-US" sz="2400" dirty="0">
                <a:latin typeface="Comic Sans MS" panose="030F0702030302020204" pitchFamily="66" charset="0"/>
              </a:rPr>
              <a:t>Trial by ordeal was abolished about 100 years after Norman rule began.</a:t>
            </a:r>
          </a:p>
          <a:p>
            <a:r>
              <a:rPr lang="en-GB" sz="2400" dirty="0">
                <a:latin typeface="Comic Sans MS" panose="030F0702030302020204" pitchFamily="66" charset="0"/>
              </a:rPr>
              <a:t>Some criminals were put in the stocks if you were a man or on the ducking stool if you were a woman. </a:t>
            </a:r>
          </a:p>
          <a:p>
            <a:r>
              <a:rPr lang="en-GB" sz="2400" dirty="0">
                <a:latin typeface="Comic Sans MS" panose="030F0702030302020204" pitchFamily="66" charset="0"/>
              </a:rPr>
              <a:t>This was called a ‘shaming punishment’ as it humiliated the criminal in front of his or her neighbours.</a:t>
            </a:r>
            <a:endParaRPr lang="en-US" sz="2400" dirty="0">
              <a:latin typeface="Comic Sans MS" panose="030F0702030302020204" pitchFamily="66" charset="0"/>
            </a:endParaRPr>
          </a:p>
        </p:txBody>
      </p:sp>
      <p:pic>
        <p:nvPicPr>
          <p:cNvPr id="8194" name="Picture 2" descr="Stocks Punishment High Resolution Stock Photography and Images - Alamy">
            <a:extLst>
              <a:ext uri="{FF2B5EF4-FFF2-40B4-BE49-F238E27FC236}">
                <a16:creationId xmlns:a16="http://schemas.microsoft.com/office/drawing/2014/main" id="{C0ACBC67-A692-4840-A332-BFF07BC19B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464" b="11062"/>
          <a:stretch/>
        </p:blipFill>
        <p:spPr bwMode="auto">
          <a:xfrm>
            <a:off x="6788383" y="613148"/>
            <a:ext cx="4565417" cy="2679192"/>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D75387C0-EB44-4B82-BF2E-3D2960AD4BEB}"/>
              </a:ext>
            </a:extLst>
          </p:cNvPr>
          <p:cNvPicPr>
            <a:picLocks noChangeAspect="1"/>
          </p:cNvPicPr>
          <p:nvPr/>
        </p:nvPicPr>
        <p:blipFill rotWithShape="1">
          <a:blip r:embed="rId5"/>
          <a:srcRect t="5727" r="4" b="4"/>
          <a:stretch/>
        </p:blipFill>
        <p:spPr>
          <a:xfrm>
            <a:off x="6788383" y="3528753"/>
            <a:ext cx="4565417" cy="2679192"/>
          </a:xfrm>
          <a:prstGeom prst="rect">
            <a:avLst/>
          </a:prstGeom>
        </p:spPr>
      </p:pic>
      <p:cxnSp>
        <p:nvCxnSpPr>
          <p:cNvPr id="148" name="Straight Connector 14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Recorded Sound">
            <a:hlinkClick r:id="" action="ppaction://media"/>
            <a:extLst>
              <a:ext uri="{FF2B5EF4-FFF2-40B4-BE49-F238E27FC236}">
                <a16:creationId xmlns:a16="http://schemas.microsoft.com/office/drawing/2014/main" id="{6D8F65CE-12E7-456D-A340-0B60B0F7B1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5125" y="221175"/>
            <a:ext cx="998850" cy="998850"/>
          </a:xfrm>
          <a:prstGeom prst="rect">
            <a:avLst/>
          </a:prstGeom>
        </p:spPr>
      </p:pic>
    </p:spTree>
    <p:extLst>
      <p:ext uri="{BB962C8B-B14F-4D97-AF65-F5344CB8AC3E}">
        <p14:creationId xmlns:p14="http://schemas.microsoft.com/office/powerpoint/2010/main" val="340961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83339D-1197-4D5E-B800-2CC55466C355}"/>
              </a:ext>
            </a:extLst>
          </p:cNvPr>
          <p:cNvSpPr>
            <a:spLocks noGrp="1"/>
          </p:cNvSpPr>
          <p:nvPr>
            <p:ph type="title"/>
          </p:nvPr>
        </p:nvSpPr>
        <p:spPr>
          <a:xfrm>
            <a:off x="5219700" y="386930"/>
            <a:ext cx="5717627" cy="1300554"/>
          </a:xfrm>
        </p:spPr>
        <p:txBody>
          <a:bodyPr anchor="b">
            <a:normAutofit/>
          </a:bodyPr>
          <a:lstStyle/>
          <a:p>
            <a:r>
              <a:rPr lang="en-GB" sz="4800" dirty="0">
                <a:latin typeface="Comic Sans MS" panose="030F0702030302020204" pitchFamily="66" charset="0"/>
              </a:rPr>
              <a:t>Forest Law</a:t>
            </a:r>
          </a:p>
        </p:txBody>
      </p:sp>
      <p:sp>
        <p:nvSpPr>
          <p:cNvPr id="23" name="Rectangle 22">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AF3FEFB-F346-4AD5-BC3F-2DDA3F925E4B}"/>
              </a:ext>
            </a:extLst>
          </p:cNvPr>
          <p:cNvPicPr>
            <a:picLocks noChangeAspect="1"/>
          </p:cNvPicPr>
          <p:nvPr/>
        </p:nvPicPr>
        <p:blipFill rotWithShape="1">
          <a:blip r:embed="rId4"/>
          <a:srcRect l="17842" r="1" b="1"/>
          <a:stretch/>
        </p:blipFill>
        <p:spPr>
          <a:xfrm>
            <a:off x="635295" y="2524715"/>
            <a:ext cx="4393905" cy="3168768"/>
          </a:xfrm>
          <a:prstGeom prst="rect">
            <a:avLst/>
          </a:prstGeom>
        </p:spPr>
      </p:pic>
      <p:sp>
        <p:nvSpPr>
          <p:cNvPr id="3" name="Content Placeholder 2">
            <a:extLst>
              <a:ext uri="{FF2B5EF4-FFF2-40B4-BE49-F238E27FC236}">
                <a16:creationId xmlns:a16="http://schemas.microsoft.com/office/drawing/2014/main" id="{4FD3B9B4-CC14-4CC1-AF70-C81509BF1774}"/>
              </a:ext>
            </a:extLst>
          </p:cNvPr>
          <p:cNvSpPr>
            <a:spLocks noGrp="1"/>
          </p:cNvSpPr>
          <p:nvPr>
            <p:ph idx="1"/>
          </p:nvPr>
        </p:nvSpPr>
        <p:spPr>
          <a:xfrm>
            <a:off x="5117306" y="2286000"/>
            <a:ext cx="6160294" cy="3952959"/>
          </a:xfrm>
        </p:spPr>
        <p:txBody>
          <a:bodyPr anchor="ctr">
            <a:noAutofit/>
          </a:bodyPr>
          <a:lstStyle/>
          <a:p>
            <a:r>
              <a:rPr lang="en-GB" dirty="0">
                <a:latin typeface="Comic Sans MS" panose="030F0702030302020204" pitchFamily="66" charset="0"/>
              </a:rPr>
              <a:t>The Norman kings set up large forests where they could hunt for deer. </a:t>
            </a:r>
          </a:p>
          <a:p>
            <a:r>
              <a:rPr lang="en-GB" dirty="0">
                <a:latin typeface="Comic Sans MS" panose="030F0702030302020204" pitchFamily="66" charset="0"/>
              </a:rPr>
              <a:t>Anyone living in the forests now had to have a licence to hunt animals or even gather firewood. </a:t>
            </a:r>
          </a:p>
          <a:p>
            <a:r>
              <a:rPr lang="en-GB" dirty="0">
                <a:latin typeface="Comic Sans MS" panose="030F0702030302020204" pitchFamily="66" charset="0"/>
              </a:rPr>
              <a:t>25 royal forests had been set up by 1087 and in the end there would be around 80. </a:t>
            </a:r>
          </a:p>
        </p:txBody>
      </p:sp>
      <p:sp>
        <p:nvSpPr>
          <p:cNvPr id="27" name="Rectangle 26">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7A7C8254-1B85-4670-8B2C-D1C44D9CAF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5295" y="482600"/>
            <a:ext cx="993480" cy="993480"/>
          </a:xfrm>
          <a:prstGeom prst="rect">
            <a:avLst/>
          </a:prstGeom>
        </p:spPr>
      </p:pic>
    </p:spTree>
    <p:extLst>
      <p:ext uri="{BB962C8B-B14F-4D97-AF65-F5344CB8AC3E}">
        <p14:creationId xmlns:p14="http://schemas.microsoft.com/office/powerpoint/2010/main" val="109535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2730</TotalTime>
  <Words>773</Words>
  <Application>Microsoft Office PowerPoint</Application>
  <PresentationFormat>Widescreen</PresentationFormat>
  <Paragraphs>60</Paragraphs>
  <Slides>13</Slides>
  <Notes>0</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Comic Sans MS</vt:lpstr>
      <vt:lpstr>Office Theme</vt:lpstr>
      <vt:lpstr>Crime and Punishment </vt:lpstr>
      <vt:lpstr>PowerPoint Presentation</vt:lpstr>
      <vt:lpstr>The Normans!</vt:lpstr>
      <vt:lpstr>What can you remember about Anglo-Saxon crime and punishment?</vt:lpstr>
      <vt:lpstr>Did you remember?</vt:lpstr>
      <vt:lpstr>Norman England</vt:lpstr>
      <vt:lpstr>Norman England</vt:lpstr>
      <vt:lpstr>Shaming Punishments</vt:lpstr>
      <vt:lpstr>Forest Law</vt:lpstr>
      <vt:lpstr>What do you think of Forest Law?</vt:lpstr>
      <vt:lpstr>Forest Law Task</vt:lpstr>
      <vt:lpstr>Forest Law Task</vt:lpstr>
      <vt:lpstr>Forest Law Task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Crime and Punishment</dc:title>
  <dc:creator>Louise Richardson</dc:creator>
  <cp:lastModifiedBy>Louise Richardson</cp:lastModifiedBy>
  <cp:revision>12</cp:revision>
  <dcterms:created xsi:type="dcterms:W3CDTF">2021-01-22T17:55:33Z</dcterms:created>
  <dcterms:modified xsi:type="dcterms:W3CDTF">2021-01-24T21:07:14Z</dcterms:modified>
</cp:coreProperties>
</file>