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37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8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2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7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27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A4097-1E63-D74E-B333-2741679F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2184" y="2386295"/>
            <a:ext cx="3730839" cy="3569150"/>
          </a:xfrm>
        </p:spPr>
        <p:txBody>
          <a:bodyPr anchor="b">
            <a:normAutofit/>
          </a:bodyPr>
          <a:lstStyle/>
          <a:p>
            <a:r>
              <a:rPr lang="en-US" sz="4000" dirty="0"/>
              <a:t>Geography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34961-3863-CF4A-8454-9D463DBA0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1208146"/>
            <a:ext cx="3137031" cy="979680"/>
          </a:xfrm>
        </p:spPr>
        <p:txBody>
          <a:bodyPr anchor="t">
            <a:normAutofit/>
          </a:bodyPr>
          <a:lstStyle/>
          <a:p>
            <a:r>
              <a:rPr lang="en-US" sz="1800" dirty="0"/>
              <a:t>Wednesday 20</a:t>
            </a:r>
            <a:r>
              <a:rPr lang="en-US" sz="1800" baseline="30000" dirty="0"/>
              <a:t>th</a:t>
            </a:r>
            <a:r>
              <a:rPr lang="en-US" sz="1800" dirty="0"/>
              <a:t> January 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8D0B13A-9CB6-4CEC-B188-8386485A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04" b="-1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423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F4A3BDF-D88D-6C4C-A8F8-388657A5F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3392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9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76699-5077-3A4B-9769-C09BBC051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7693C2-7C46-4885-8B2F-E56127E1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C8D232-7D29-4476-9D51-FB25179F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7CDF00-7FFD-E948-8E14-59AA41CD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1" y="0"/>
            <a:ext cx="1203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C504EF4-3AF2-4042-A4AB-C0E92E25E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7" r="2" b="2776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3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7693C2-7C46-4885-8B2F-E56127E15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C8D232-7D29-4476-9D51-FB25179F1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E716013-7DEC-054D-8E42-A0BA3727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8"/>
            <a:ext cx="12192000" cy="68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0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2D794-4DEE-5948-87A5-41E6A0A4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8"/>
            <a:ext cx="12192000" cy="67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7036ED6-43C1-894F-B7E0-D6F164B8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5" r="2" b="2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67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58DE7-A20C-D744-9AEE-DDF163C368A7}"/>
              </a:ext>
            </a:extLst>
          </p:cNvPr>
          <p:cNvSpPr txBox="1"/>
          <p:nvPr/>
        </p:nvSpPr>
        <p:spPr>
          <a:xfrm>
            <a:off x="938463" y="1179095"/>
            <a:ext cx="35132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Now have a go at the worksheet. Use different sources of information to find out facts about a continent of your choice.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B535-2E85-0145-A740-EBF47A64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866775"/>
            <a:ext cx="3775097" cy="52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2616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_2SEEDS">
      <a:dk1>
        <a:srgbClr val="000000"/>
      </a:dk1>
      <a:lt1>
        <a:srgbClr val="FFFFFF"/>
      </a:lt1>
      <a:dk2>
        <a:srgbClr val="3B2134"/>
      </a:dk2>
      <a:lt2>
        <a:srgbClr val="E4E2E8"/>
      </a:lt2>
      <a:accent1>
        <a:srgbClr val="97A772"/>
      </a:accent1>
      <a:accent2>
        <a:srgbClr val="A6A27E"/>
      </a:accent2>
      <a:accent3>
        <a:srgbClr val="8CA980"/>
      </a:accent3>
      <a:accent4>
        <a:srgbClr val="AB7FBA"/>
      </a:accent4>
      <a:accent5>
        <a:srgbClr val="C390BA"/>
      </a:accent5>
      <a:accent6>
        <a:srgbClr val="BA7F97"/>
      </a:accent6>
      <a:hlink>
        <a:srgbClr val="7E69AE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Macintosh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Calisto MT</vt:lpstr>
      <vt:lpstr>Univers Condensed</vt:lpstr>
      <vt:lpstr>ChronicleVTI</vt:lpstr>
      <vt:lpstr>Geography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</dc:title>
  <dc:creator>zac fluen</dc:creator>
  <cp:lastModifiedBy>zac fluen</cp:lastModifiedBy>
  <cp:revision>1</cp:revision>
  <dcterms:created xsi:type="dcterms:W3CDTF">2021-01-17T17:44:12Z</dcterms:created>
  <dcterms:modified xsi:type="dcterms:W3CDTF">2021-01-17T17:50:31Z</dcterms:modified>
</cp:coreProperties>
</file>