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5fRi9sDcsc1cwF4MSfmRHwb87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3caf495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b3caf495d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3caf495d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b3caf495d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3caf495d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b3caf495d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3caf496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b3caf496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caf496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3caf496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3b22502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3b22502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3caf49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3caf49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3caf495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b3caf495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3caf495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3caf495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3caf495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b3caf495d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3caf495d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b3caf495d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English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Friday 8th January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b3caf495d3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63" y="152400"/>
            <a:ext cx="505088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b3caf495d3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425" y="152400"/>
            <a:ext cx="645315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3caf495d3_0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Your task </a:t>
            </a:r>
            <a:endParaRPr/>
          </a:p>
        </p:txBody>
      </p:sp>
      <p:sp>
        <p:nvSpPr>
          <p:cNvPr id="144" name="Google Shape;144;gb3caf495d3_0_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Use the worksheet to answer questions about Chapter 2.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3caf496bb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Extension - Matching up the definitions </a:t>
            </a:r>
            <a:endParaRPr/>
          </a:p>
        </p:txBody>
      </p:sp>
      <p:pic>
        <p:nvPicPr>
          <p:cNvPr id="150" name="Google Shape;150;gb3caf496b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25" y="1690825"/>
            <a:ext cx="3942669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caf496bb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 am successful if...</a:t>
            </a:r>
            <a:endParaRPr/>
          </a:p>
        </p:txBody>
      </p:sp>
      <p:sp>
        <p:nvSpPr>
          <p:cNvPr id="93" name="Google Shape;93;gb3caf496bb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 can retrieve and infer information from a text.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3b225021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Re-read Chapter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100" y="209550"/>
            <a:ext cx="5003800" cy="6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b3caf495d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675" y="152400"/>
            <a:ext cx="4943868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b3caf495d3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775" y="152400"/>
            <a:ext cx="558396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b3caf495d3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150" y="152400"/>
            <a:ext cx="499169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b3caf495d3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8525" y="152400"/>
            <a:ext cx="516392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b3caf495d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600" y="152400"/>
            <a:ext cx="500898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Widescreen</PresentationFormat>
  <Paragraphs>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English</vt:lpstr>
      <vt:lpstr>I am successful if...</vt:lpstr>
      <vt:lpstr>Re-read 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 </vt:lpstr>
      <vt:lpstr>Extension - Matching up the definitions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zac fluen</dc:creator>
  <cp:lastModifiedBy>zac fluen</cp:lastModifiedBy>
  <cp:revision>1</cp:revision>
  <dcterms:created xsi:type="dcterms:W3CDTF">2021-01-05T11:12:24Z</dcterms:created>
  <dcterms:modified xsi:type="dcterms:W3CDTF">2021-01-07T18:28:11Z</dcterms:modified>
</cp:coreProperties>
</file>