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65" r:id="rId4"/>
    <p:sldMasterId id="2147483667" r:id="rId5"/>
    <p:sldMasterId id="2147483669" r:id="rId6"/>
    <p:sldMasterId id="2147483671" r:id="rId7"/>
  </p:sldMasterIdLst>
  <p:notesMasterIdLst>
    <p:notesMasterId r:id="rId50"/>
  </p:notesMasterIdLst>
  <p:sldIdLst>
    <p:sldId id="256" r:id="rId8"/>
    <p:sldId id="259" r:id="rId9"/>
    <p:sldId id="257" r:id="rId10"/>
    <p:sldId id="258" r:id="rId11"/>
    <p:sldId id="260" r:id="rId12"/>
    <p:sldId id="265" r:id="rId13"/>
    <p:sldId id="296" r:id="rId14"/>
    <p:sldId id="297" r:id="rId15"/>
    <p:sldId id="298" r:id="rId16"/>
    <p:sldId id="315" r:id="rId17"/>
    <p:sldId id="299" r:id="rId18"/>
    <p:sldId id="305" r:id="rId19"/>
    <p:sldId id="306" r:id="rId20"/>
    <p:sldId id="312" r:id="rId21"/>
    <p:sldId id="313" r:id="rId22"/>
    <p:sldId id="300" r:id="rId23"/>
    <p:sldId id="304" r:id="rId24"/>
    <p:sldId id="301" r:id="rId25"/>
    <p:sldId id="307" r:id="rId26"/>
    <p:sldId id="308" r:id="rId27"/>
    <p:sldId id="314" r:id="rId28"/>
    <p:sldId id="322" r:id="rId29"/>
    <p:sldId id="321" r:id="rId30"/>
    <p:sldId id="323" r:id="rId31"/>
    <p:sldId id="261" r:id="rId32"/>
    <p:sldId id="262" r:id="rId33"/>
    <p:sldId id="325" r:id="rId34"/>
    <p:sldId id="329" r:id="rId35"/>
    <p:sldId id="326" r:id="rId36"/>
    <p:sldId id="327" r:id="rId37"/>
    <p:sldId id="328" r:id="rId38"/>
    <p:sldId id="330" r:id="rId39"/>
    <p:sldId id="331" r:id="rId40"/>
    <p:sldId id="332" r:id="rId41"/>
    <p:sldId id="263" r:id="rId42"/>
    <p:sldId id="264" r:id="rId43"/>
    <p:sldId id="316" r:id="rId44"/>
    <p:sldId id="317" r:id="rId45"/>
    <p:sldId id="318" r:id="rId46"/>
    <p:sldId id="319" r:id="rId47"/>
    <p:sldId id="320" r:id="rId48"/>
    <p:sldId id="32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E1BDA-9D2C-47A3-830E-198095E01583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DDD66-96C5-4031-BBE3-02FF1FE7A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00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49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D6230-E448-4AFB-901E-EFFA514BB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E0A98-8423-4B30-8383-B5A7A569D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C142D-ADC0-44AE-9499-CD05E859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668D-D2B2-493B-BEFF-CF2BEA19E5C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B5436-18D5-4E67-87A5-EC493020A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31332-F0FB-456E-864D-CCC6E6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5023-10A7-4E59-9669-ABAB951CC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1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E55E-5DC9-4E4F-BC5B-5C2A2F59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EAE1E-BC85-4278-A4F8-E312784C3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D4FFB-6824-4660-8B39-DD203E844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668D-D2B2-493B-BEFF-CF2BEA19E5C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8BC23-ABFA-443E-BF26-4DCE9F3D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C7136-84B7-45E7-A875-98F20700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5023-10A7-4E59-9669-ABAB951CC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2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E183A5-95E4-4E85-8EF2-DC195338B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36485-9212-42FE-9C24-B0E496868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E9F72-0AFA-4DFC-8314-6A02C3723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668D-D2B2-493B-BEFF-CF2BEA19E5C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A7F9B-95E5-4A22-9DBE-B89D5BCFD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0D22C-9184-48AC-95AF-983D7EB9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5023-10A7-4E59-9669-ABAB951CC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43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9"/>
            <a:ext cx="7933899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113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24/01/2021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223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48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130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185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945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994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4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C55C-7BFC-469B-A519-89CBA2C4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03941-CBEB-4254-8E3A-E84C8D677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16563-32A5-42F2-A35A-98F10537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668D-D2B2-493B-BEFF-CF2BEA19E5C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ACA1D-037D-4B9F-8CB9-A5809783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CC4AE-C9DD-4947-B92C-486098CF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5023-10A7-4E59-9669-ABAB951CC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58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1E331-C3B2-45B3-B96A-4221A0B21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1D798-5893-44A0-8A7A-A0D3D96D1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1BDAB-BD49-4141-86F1-B1008547E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668D-D2B2-493B-BEFF-CF2BEA19E5C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22B4B-1161-46B3-89AA-5AF3413F2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559A5-D2E6-482F-8C20-DF01BBC3C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5023-10A7-4E59-9669-ABAB951CC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9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049A5-FBF0-449D-AC41-91F19B47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8BD50-BD33-4518-B2D6-6338A4FB4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D4764-3BBA-4FDF-9D3D-14EDA9E0C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5917D-2BB1-445D-A7B5-595B4BB5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668D-D2B2-493B-BEFF-CF2BEA19E5C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A7569-307B-4690-AA62-EE28C2905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31348-E9DB-45FD-843D-152B54EF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5023-10A7-4E59-9669-ABAB951CC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03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6D929-3484-4E8C-8BD6-86363BA30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B76B0-DF8A-4EF7-9477-5F3F714ED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A87BF-54BC-4581-AB21-BE445A182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B7470-0CE1-48E3-AA5A-0605E441C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6ED470-6F1B-49B0-892A-A1626B92F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AEB5D4-4A8A-417C-95BA-D4D3CAB0D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668D-D2B2-493B-BEFF-CF2BEA19E5C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AD6C24-8934-49B9-93BF-66C7A712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5714DF-A4FF-47A1-85DE-3A7DEA95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5023-10A7-4E59-9669-ABAB951CC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88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8A5E3-B9B9-4FCD-8676-B8952683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EB200-01D7-4828-8757-36A682E4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668D-D2B2-493B-BEFF-CF2BEA19E5C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F3AE2-39CD-47E5-9C70-205669A38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DD9F2-23DD-42D4-99BD-61A389E87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5023-10A7-4E59-9669-ABAB951CC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61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7E8E80-60B5-44B8-8D96-33402796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668D-D2B2-493B-BEFF-CF2BEA19E5C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C3470-3A34-4FBD-8FCE-08FD0DE1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A3DB2-EBB9-4430-9D93-FFEBF574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5023-10A7-4E59-9669-ABAB951CC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90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D400-8478-42BB-945F-E2055993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258CE-4879-4E54-B69E-0D8C6E183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C4D15-3165-4C7C-9787-6F88C90BB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8F5D1-B9F6-4006-B849-05B75F78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668D-D2B2-493B-BEFF-CF2BEA19E5C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082EE-187B-43A0-9410-47935AF0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F94FB-9CA9-4563-8A8F-650FB292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5023-10A7-4E59-9669-ABAB951CC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18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3C6A-3816-492D-839E-AB84EA3C7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010684-1E81-4FBE-B07B-C1B575C7D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73634-E1EA-46C6-B315-1A2ECC580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6A002-44D5-4540-B58D-2E01BAA4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668D-D2B2-493B-BEFF-CF2BEA19E5C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E1AB1-E6F8-421B-9BA5-22643D0A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99863-4A33-4D51-8379-6842B098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5023-10A7-4E59-9669-ABAB951CC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85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4E595A-DB6A-40AD-A659-07AE1A46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AA289-50FD-48B7-A5DF-41D8770C5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EC840-3016-4304-B9C2-CEAFC8FF6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6668D-D2B2-493B-BEFF-CF2BEA19E5C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EDDD8-98F8-473A-8C17-050AC2CBA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AA147-BC5F-4A5E-8672-B1AD7AFA7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85023-10A7-4E59-9669-ABAB951CC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03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4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1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1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0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8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49205401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BA32-858F-44FF-BE88-B880365AB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Friday 29</a:t>
            </a:r>
            <a:r>
              <a:rPr lang="en-GB" baseline="30000" dirty="0"/>
              <a:t>th</a:t>
            </a:r>
            <a:r>
              <a:rPr lang="en-GB" dirty="0"/>
              <a:t> January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F1AEA-DE07-476D-BDC1-1F9340CA3D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89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550" y="334777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		21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		22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		34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4)		35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6231" y="3280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6232" y="1613232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3 r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1796" y="2897196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4 r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1795" y="41586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50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/>
        </p:nvGraphicFramePr>
        <p:xfrm>
          <a:off x="6402296" y="522549"/>
          <a:ext cx="3168000" cy="5192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73374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949847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803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17734" y="344838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75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6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Cambria Math" panose="02040503050406030204" pitchFamily="18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432" y="1453203"/>
            <a:ext cx="414429" cy="406222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651" y="803116"/>
            <a:ext cx="414429" cy="406222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870" y="1370147"/>
            <a:ext cx="414429" cy="406222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528" y="1250092"/>
            <a:ext cx="414429" cy="406222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208" y="912804"/>
            <a:ext cx="414429" cy="406222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469" y="904721"/>
            <a:ext cx="414429" cy="406222"/>
          </a:xfrm>
          <a:prstGeom prst="rect">
            <a:avLst/>
          </a:prstGeom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678" y="808096"/>
            <a:ext cx="414429" cy="406222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580" y="702957"/>
            <a:ext cx="414429" cy="406222"/>
          </a:xfrm>
          <a:prstGeom prst="rect">
            <a:avLst/>
          </a:prstGeom>
        </p:spPr>
      </p:pic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266" y="1119168"/>
            <a:ext cx="414429" cy="406222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251" y="1089392"/>
            <a:ext cx="414429" cy="406222"/>
          </a:xfrm>
          <a:prstGeom prst="rect">
            <a:avLst/>
          </a:prstGeom>
        </p:spPr>
      </p:pic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266" y="481755"/>
            <a:ext cx="414429" cy="40622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688393" y="1917040"/>
            <a:ext cx="2574498" cy="2361371"/>
            <a:chOff x="288142" y="249049"/>
            <a:chExt cx="2478605" cy="2448272"/>
          </a:xfrm>
        </p:grpSpPr>
        <p:sp>
          <p:nvSpPr>
            <p:cNvPr id="18" name="Oval 17"/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1" name="Straight Connector 20"/>
            <p:cNvCxnSpPr>
              <a:stCxn id="18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8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3741670" y="2097453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75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06638" y="3598235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49604" y="3601273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15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142537" y="4278411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26812" y="4278411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75567" y="4309529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59841" y="4309529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68773" y="4907013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10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949736" y="5562583"/>
            <a:ext cx="224629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10 </a:t>
            </a:r>
            <a:r>
              <a:rPr lang="en-GB" sz="2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 2 r 3 </a:t>
            </a:r>
            <a:r>
              <a:rPr lang="en-GB" sz="2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34622" y="5563054"/>
            <a:ext cx="9904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600" dirty="0">
                <a:solidFill>
                  <a:srgbClr val="0070C0"/>
                </a:solidFill>
                <a:latin typeface="Calibri" panose="020F0502020204030204"/>
              </a:rPr>
              <a:t>12 r 3</a:t>
            </a:r>
            <a:endParaRPr lang="en-GB" sz="26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562" y="868058"/>
            <a:ext cx="414429" cy="406222"/>
          </a:xfrm>
          <a:prstGeom prst="rect">
            <a:avLst/>
          </a:prstGeom>
        </p:spPr>
      </p:pic>
      <p:pic>
        <p:nvPicPr>
          <p:cNvPr id="42" name="Picture 4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039" y="851418"/>
            <a:ext cx="414429" cy="406222"/>
          </a:xfrm>
          <a:prstGeom prst="rect">
            <a:avLst/>
          </a:prstGeom>
        </p:spPr>
      </p:pic>
      <p:pic>
        <p:nvPicPr>
          <p:cNvPr id="43" name="Picture 42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941" y="746279"/>
            <a:ext cx="414429" cy="406222"/>
          </a:xfrm>
          <a:prstGeom prst="rect">
            <a:avLst/>
          </a:prstGeom>
        </p:spPr>
      </p:pic>
      <p:pic>
        <p:nvPicPr>
          <p:cNvPr id="44" name="Picture 4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627" y="1162490"/>
            <a:ext cx="414429" cy="406222"/>
          </a:xfrm>
          <a:prstGeom prst="rect">
            <a:avLst/>
          </a:prstGeom>
        </p:spPr>
      </p:pic>
      <p:pic>
        <p:nvPicPr>
          <p:cNvPr id="45" name="Picture 4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612" y="1132714"/>
            <a:ext cx="414429" cy="406222"/>
          </a:xfrm>
          <a:prstGeom prst="rect">
            <a:avLst/>
          </a:prstGeom>
        </p:spPr>
      </p:pic>
      <p:pic>
        <p:nvPicPr>
          <p:cNvPr id="46" name="Picture 4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627" y="525077"/>
            <a:ext cx="414429" cy="406222"/>
          </a:xfrm>
          <a:prstGeom prst="rect">
            <a:avLst/>
          </a:prstGeom>
        </p:spPr>
      </p:pic>
      <p:pic>
        <p:nvPicPr>
          <p:cNvPr id="47" name="Picture 4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207" y="949467"/>
            <a:ext cx="414429" cy="406222"/>
          </a:xfrm>
          <a:prstGeom prst="rect">
            <a:avLst/>
          </a:prstGeom>
        </p:spPr>
      </p:pic>
      <p:pic>
        <p:nvPicPr>
          <p:cNvPr id="48" name="Picture 4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440" y="984253"/>
            <a:ext cx="414429" cy="406222"/>
          </a:xfrm>
          <a:prstGeom prst="rect">
            <a:avLst/>
          </a:prstGeom>
        </p:spPr>
      </p:pic>
      <p:pic>
        <p:nvPicPr>
          <p:cNvPr id="49" name="Picture 4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126" y="1400464"/>
            <a:ext cx="414429" cy="406222"/>
          </a:xfrm>
          <a:prstGeom prst="rect">
            <a:avLst/>
          </a:prstGeom>
        </p:spPr>
      </p:pic>
      <p:pic>
        <p:nvPicPr>
          <p:cNvPr id="50" name="Picture 4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111" y="1370688"/>
            <a:ext cx="414429" cy="406222"/>
          </a:xfrm>
          <a:prstGeom prst="rect">
            <a:avLst/>
          </a:prstGeom>
        </p:spPr>
      </p:pic>
      <p:pic>
        <p:nvPicPr>
          <p:cNvPr id="51" name="Picture 5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126" y="763051"/>
            <a:ext cx="414429" cy="40622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4569481" y="4907013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830263" y="4907013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r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6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77556E-17 L 0.41771 0.620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85" y="3101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35903 0.4041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2020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31771 0.166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831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0.26979 0.0409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203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38298 0.4502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9" y="225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33003 0.19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3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41702 0.12268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1" y="6134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33177 0.075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0" y="375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45416 0.1988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993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36615 0.14051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7014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5743 0.29352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5" y="14676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46857 0.6087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0" y="3044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62761 0.3215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72" y="16065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56371 0.3784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1891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38778E-17 L 0.69704 0.56412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44" y="28194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64496 0.47037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40" y="2351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41788 0.2460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85" y="12292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73593 0.63796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88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8" grpId="0"/>
      <p:bldP spid="29" grpId="0"/>
      <p:bldP spid="30" grpId="0"/>
      <p:bldP spid="34" grpId="0"/>
      <p:bldP spid="35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866" y="672043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43708" y="81473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8735" y="209763"/>
            <a:ext cx="2600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1)		53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3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Cambria Math" panose="02040503050406030204" pitchFamily="18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8542" y="1106663"/>
            <a:ext cx="2600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2)		64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5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Cambria Math" panose="02040503050406030204" pitchFamily="18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/>
        </p:nvGraphicFramePr>
        <p:xfrm>
          <a:off x="2689412" y="3029891"/>
          <a:ext cx="3168000" cy="2890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11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867789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</a:tbl>
          </a:graphicData>
        </a:graphic>
      </p:graphicFrame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627" y="5267975"/>
            <a:ext cx="414429" cy="406222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331" y="3794106"/>
            <a:ext cx="414429" cy="406222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627" y="4559235"/>
            <a:ext cx="414429" cy="406222"/>
          </a:xfrm>
          <a:prstGeom prst="rect">
            <a:avLst/>
          </a:prstGeom>
        </p:spPr>
      </p:pic>
      <p:pic>
        <p:nvPicPr>
          <p:cNvPr id="28" name="Picture 2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144" y="3611093"/>
            <a:ext cx="414429" cy="406222"/>
          </a:xfrm>
          <a:prstGeom prst="rect">
            <a:avLst/>
          </a:prstGeom>
        </p:spPr>
      </p:pic>
      <p:pic>
        <p:nvPicPr>
          <p:cNvPr id="29" name="Picture 2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987" y="3979145"/>
            <a:ext cx="414429" cy="406222"/>
          </a:xfrm>
          <a:prstGeom prst="rect">
            <a:avLst/>
          </a:prstGeom>
        </p:spPr>
      </p:pic>
      <p:pic>
        <p:nvPicPr>
          <p:cNvPr id="30" name="Picture 2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886" y="3979145"/>
            <a:ext cx="414429" cy="406222"/>
          </a:xfrm>
          <a:prstGeom prst="rect">
            <a:avLst/>
          </a:prstGeom>
        </p:spPr>
      </p:pic>
      <p:pic>
        <p:nvPicPr>
          <p:cNvPr id="35" name="Picture 3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460" y="4704118"/>
            <a:ext cx="414429" cy="406222"/>
          </a:xfrm>
          <a:prstGeom prst="rect">
            <a:avLst/>
          </a:prstGeom>
        </p:spPr>
      </p:pic>
      <p:pic>
        <p:nvPicPr>
          <p:cNvPr id="36" name="Picture 3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0241" y="4239798"/>
            <a:ext cx="414429" cy="406222"/>
          </a:xfrm>
          <a:prstGeom prst="rect">
            <a:avLst/>
          </a:prstGeom>
        </p:spPr>
      </p:pic>
      <p:pic>
        <p:nvPicPr>
          <p:cNvPr id="40" name="Picture 3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638" y="3611093"/>
            <a:ext cx="414429" cy="406222"/>
          </a:xfrm>
          <a:prstGeom prst="rect">
            <a:avLst/>
          </a:prstGeom>
        </p:spPr>
      </p:pic>
      <p:pic>
        <p:nvPicPr>
          <p:cNvPr id="41" name="Picture 4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638" y="3979145"/>
            <a:ext cx="414429" cy="406222"/>
          </a:xfrm>
          <a:prstGeom prst="rect">
            <a:avLst/>
          </a:prstGeom>
        </p:spPr>
      </p:pic>
      <p:pic>
        <p:nvPicPr>
          <p:cNvPr id="42" name="Picture 4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886" y="3611093"/>
            <a:ext cx="414429" cy="406222"/>
          </a:xfrm>
          <a:prstGeom prst="rect">
            <a:avLst/>
          </a:prstGeom>
        </p:spPr>
      </p:pic>
      <p:pic>
        <p:nvPicPr>
          <p:cNvPr id="45" name="Picture 4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987" y="3611093"/>
            <a:ext cx="414429" cy="40622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834244" y="1680698"/>
            <a:ext cx="2574498" cy="2361371"/>
            <a:chOff x="288142" y="249049"/>
            <a:chExt cx="2478605" cy="2448272"/>
          </a:xfrm>
        </p:grpSpPr>
        <p:sp>
          <p:nvSpPr>
            <p:cNvPr id="47" name="Oval 46"/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50" name="Straight Connector 49"/>
            <p:cNvCxnSpPr>
              <a:stCxn id="47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7887521" y="1861111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53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052489" y="3361893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30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695455" y="3364931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23</a:t>
            </a:r>
          </a:p>
        </p:txBody>
      </p:sp>
      <p:pic>
        <p:nvPicPr>
          <p:cNvPr id="31" name="Picture 3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144" y="4380116"/>
            <a:ext cx="414429" cy="406222"/>
          </a:xfrm>
          <a:prstGeom prst="rect">
            <a:avLst/>
          </a:prstGeom>
        </p:spPr>
      </p:pic>
      <p:pic>
        <p:nvPicPr>
          <p:cNvPr id="32" name="Picture 3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987" y="4734760"/>
            <a:ext cx="414429" cy="406222"/>
          </a:xfrm>
          <a:prstGeom prst="rect">
            <a:avLst/>
          </a:prstGeom>
        </p:spPr>
      </p:pic>
      <p:pic>
        <p:nvPicPr>
          <p:cNvPr id="33" name="Picture 32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886" y="4734760"/>
            <a:ext cx="414429" cy="406222"/>
          </a:xfrm>
          <a:prstGeom prst="rect">
            <a:avLst/>
          </a:prstGeom>
        </p:spPr>
      </p:pic>
      <p:pic>
        <p:nvPicPr>
          <p:cNvPr id="34" name="Picture 3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638" y="4380116"/>
            <a:ext cx="414429" cy="406222"/>
          </a:xfrm>
          <a:prstGeom prst="rect">
            <a:avLst/>
          </a:prstGeom>
        </p:spPr>
      </p:pic>
      <p:pic>
        <p:nvPicPr>
          <p:cNvPr id="3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638" y="4734760"/>
            <a:ext cx="414429" cy="406222"/>
          </a:xfrm>
          <a:prstGeom prst="rect">
            <a:avLst/>
          </a:prstGeom>
        </p:spPr>
      </p:pic>
      <p:pic>
        <p:nvPicPr>
          <p:cNvPr id="38" name="Picture 3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886" y="4380116"/>
            <a:ext cx="414429" cy="406222"/>
          </a:xfrm>
          <a:prstGeom prst="rect">
            <a:avLst/>
          </a:prstGeom>
        </p:spPr>
      </p:pic>
      <p:pic>
        <p:nvPicPr>
          <p:cNvPr id="39" name="Picture 3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987" y="4380116"/>
            <a:ext cx="414429" cy="406222"/>
          </a:xfrm>
          <a:prstGeom prst="rect">
            <a:avLst/>
          </a:prstGeom>
        </p:spPr>
      </p:pic>
      <p:pic>
        <p:nvPicPr>
          <p:cNvPr id="43" name="Picture 42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144" y="5146395"/>
            <a:ext cx="414429" cy="406222"/>
          </a:xfrm>
          <a:prstGeom prst="rect">
            <a:avLst/>
          </a:prstGeom>
        </p:spPr>
      </p:pic>
      <p:pic>
        <p:nvPicPr>
          <p:cNvPr id="44" name="Picture 4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987" y="5504503"/>
            <a:ext cx="414429" cy="406222"/>
          </a:xfrm>
          <a:prstGeom prst="rect">
            <a:avLst/>
          </a:prstGeom>
        </p:spPr>
      </p:pic>
      <p:pic>
        <p:nvPicPr>
          <p:cNvPr id="55" name="Picture 5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886" y="5504503"/>
            <a:ext cx="414429" cy="406222"/>
          </a:xfrm>
          <a:prstGeom prst="rect">
            <a:avLst/>
          </a:prstGeom>
        </p:spPr>
      </p:pic>
      <p:pic>
        <p:nvPicPr>
          <p:cNvPr id="56" name="Picture 5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638" y="5146395"/>
            <a:ext cx="414429" cy="406222"/>
          </a:xfrm>
          <a:prstGeom prst="rect">
            <a:avLst/>
          </a:prstGeom>
        </p:spPr>
      </p:pic>
      <p:pic>
        <p:nvPicPr>
          <p:cNvPr id="57" name="Picture 5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638" y="5504503"/>
            <a:ext cx="414429" cy="406222"/>
          </a:xfrm>
          <a:prstGeom prst="rect">
            <a:avLst/>
          </a:prstGeom>
        </p:spPr>
      </p:pic>
      <p:pic>
        <p:nvPicPr>
          <p:cNvPr id="58" name="Picture 5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886" y="5146395"/>
            <a:ext cx="414429" cy="406222"/>
          </a:xfrm>
          <a:prstGeom prst="rect">
            <a:avLst/>
          </a:prstGeom>
        </p:spPr>
      </p:pic>
      <p:pic>
        <p:nvPicPr>
          <p:cNvPr id="59" name="Picture 5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987" y="5146395"/>
            <a:ext cx="414429" cy="40622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4588782" y="209763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17 r 2</a:t>
            </a:r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/>
        </p:nvGraphicFramePr>
        <p:xfrm>
          <a:off x="2682466" y="1687185"/>
          <a:ext cx="2571583" cy="4425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11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271372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70558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799363"/>
                  </a:ext>
                </a:extLst>
              </a:tr>
            </a:tbl>
          </a:graphicData>
        </a:graphic>
      </p:graphicFrame>
      <p:pic>
        <p:nvPicPr>
          <p:cNvPr id="62" name="Picture 6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152" y="3972567"/>
            <a:ext cx="414429" cy="406222"/>
          </a:xfrm>
          <a:prstGeom prst="rect">
            <a:avLst/>
          </a:prstGeom>
        </p:spPr>
      </p:pic>
      <p:pic>
        <p:nvPicPr>
          <p:cNvPr id="63" name="Picture 6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152" y="2425286"/>
            <a:ext cx="414429" cy="406222"/>
          </a:xfrm>
          <a:prstGeom prst="rect">
            <a:avLst/>
          </a:prstGeom>
        </p:spPr>
      </p:pic>
      <p:pic>
        <p:nvPicPr>
          <p:cNvPr id="64" name="Picture 6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152" y="3211003"/>
            <a:ext cx="414429" cy="406222"/>
          </a:xfrm>
          <a:prstGeom prst="rect">
            <a:avLst/>
          </a:prstGeom>
        </p:spPr>
      </p:pic>
      <p:pic>
        <p:nvPicPr>
          <p:cNvPr id="68" name="Picture 6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894" y="4718627"/>
            <a:ext cx="414429" cy="406222"/>
          </a:xfrm>
          <a:prstGeom prst="rect">
            <a:avLst/>
          </a:prstGeom>
        </p:spPr>
      </p:pic>
      <p:pic>
        <p:nvPicPr>
          <p:cNvPr id="69" name="Picture 6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005" y="4718627"/>
            <a:ext cx="414429" cy="406222"/>
          </a:xfrm>
          <a:prstGeom prst="rect">
            <a:avLst/>
          </a:prstGeom>
        </p:spPr>
      </p:pic>
      <p:pic>
        <p:nvPicPr>
          <p:cNvPr id="77" name="Picture 7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894" y="3972567"/>
            <a:ext cx="414429" cy="406222"/>
          </a:xfrm>
          <a:prstGeom prst="rect">
            <a:avLst/>
          </a:prstGeom>
        </p:spPr>
      </p:pic>
      <p:pic>
        <p:nvPicPr>
          <p:cNvPr id="87" name="Picture 8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005" y="3972567"/>
            <a:ext cx="414429" cy="406222"/>
          </a:xfrm>
          <a:prstGeom prst="rect">
            <a:avLst/>
          </a:prstGeom>
        </p:spPr>
      </p:pic>
      <p:grpSp>
        <p:nvGrpSpPr>
          <p:cNvPr id="88" name="Group 87"/>
          <p:cNvGrpSpPr/>
          <p:nvPr/>
        </p:nvGrpSpPr>
        <p:grpSpPr>
          <a:xfrm>
            <a:off x="6839788" y="1673694"/>
            <a:ext cx="2574498" cy="2361371"/>
            <a:chOff x="288142" y="249049"/>
            <a:chExt cx="2478605" cy="2448272"/>
          </a:xfrm>
        </p:grpSpPr>
        <p:sp>
          <p:nvSpPr>
            <p:cNvPr id="89" name="Oval 88"/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92" name="Straight Connector 91"/>
            <p:cNvCxnSpPr>
              <a:stCxn id="89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9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7916714" y="1854107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64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081682" y="3354889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50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677350" y="3357927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14</a:t>
            </a:r>
          </a:p>
        </p:txBody>
      </p:sp>
      <p:pic>
        <p:nvPicPr>
          <p:cNvPr id="97" name="Picture 9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152" y="4718627"/>
            <a:ext cx="414429" cy="406222"/>
          </a:xfrm>
          <a:prstGeom prst="rect">
            <a:avLst/>
          </a:prstGeom>
        </p:spPr>
      </p:pic>
      <p:pic>
        <p:nvPicPr>
          <p:cNvPr id="98" name="Picture 9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152" y="5538166"/>
            <a:ext cx="414429" cy="406222"/>
          </a:xfrm>
          <a:prstGeom prst="rect">
            <a:avLst/>
          </a:prstGeom>
        </p:spPr>
      </p:pic>
      <p:pic>
        <p:nvPicPr>
          <p:cNvPr id="99" name="Picture 9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894" y="5538166"/>
            <a:ext cx="414429" cy="406222"/>
          </a:xfrm>
          <a:prstGeom prst="rect">
            <a:avLst/>
          </a:prstGeom>
        </p:spPr>
      </p:pic>
      <p:pic>
        <p:nvPicPr>
          <p:cNvPr id="100" name="Picture 9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005" y="5538166"/>
            <a:ext cx="414429" cy="406222"/>
          </a:xfrm>
          <a:prstGeom prst="rect">
            <a:avLst/>
          </a:prstGeom>
        </p:spPr>
      </p:pic>
      <p:pic>
        <p:nvPicPr>
          <p:cNvPr id="101" name="Picture 10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894" y="3211003"/>
            <a:ext cx="414429" cy="406222"/>
          </a:xfrm>
          <a:prstGeom prst="rect">
            <a:avLst/>
          </a:prstGeom>
        </p:spPr>
      </p:pic>
      <p:pic>
        <p:nvPicPr>
          <p:cNvPr id="102" name="Picture 10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005" y="3211003"/>
            <a:ext cx="414429" cy="406222"/>
          </a:xfrm>
          <a:prstGeom prst="rect">
            <a:avLst/>
          </a:prstGeom>
        </p:spPr>
      </p:pic>
      <p:pic>
        <p:nvPicPr>
          <p:cNvPr id="103" name="Picture 102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894" y="2425286"/>
            <a:ext cx="414429" cy="406222"/>
          </a:xfrm>
          <a:prstGeom prst="rect">
            <a:avLst/>
          </a:prstGeom>
        </p:spPr>
      </p:pic>
      <p:pic>
        <p:nvPicPr>
          <p:cNvPr id="104" name="Picture 10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005" y="2425286"/>
            <a:ext cx="414429" cy="406222"/>
          </a:xfrm>
          <a:prstGeom prst="rect">
            <a:avLst/>
          </a:prstGeom>
        </p:spPr>
      </p:pic>
      <p:pic>
        <p:nvPicPr>
          <p:cNvPr id="105" name="Picture 10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210" y="3277339"/>
            <a:ext cx="414429" cy="406222"/>
          </a:xfrm>
          <a:prstGeom prst="rect">
            <a:avLst/>
          </a:prstGeom>
        </p:spPr>
      </p:pic>
      <p:pic>
        <p:nvPicPr>
          <p:cNvPr id="106" name="Picture 10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686" y="3925851"/>
            <a:ext cx="414429" cy="406222"/>
          </a:xfrm>
          <a:prstGeom prst="rect">
            <a:avLst/>
          </a:prstGeom>
        </p:spPr>
      </p:pic>
      <p:pic>
        <p:nvPicPr>
          <p:cNvPr id="107" name="Picture 10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310" y="3627812"/>
            <a:ext cx="414429" cy="406222"/>
          </a:xfrm>
          <a:prstGeom prst="rect">
            <a:avLst/>
          </a:prstGeom>
        </p:spPr>
      </p:pic>
      <p:pic>
        <p:nvPicPr>
          <p:cNvPr id="108" name="Picture 10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310" y="4378789"/>
            <a:ext cx="414429" cy="406222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4588782" y="1106663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12 r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045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  <p:bldP spid="54" grpId="0"/>
      <p:bldP spid="54" grpId="1"/>
      <p:bldP spid="60" grpId="0"/>
      <p:bldP spid="94" grpId="0"/>
      <p:bldP spid="95" grpId="0"/>
      <p:bldP spid="96" grpId="0"/>
      <p:bldP spid="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/>
        </p:nvGraphicFramePr>
        <p:xfrm>
          <a:off x="6404313" y="808097"/>
          <a:ext cx="3168000" cy="4425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73374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94984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17734" y="344838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17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5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Cambria Math" panose="02040503050406030204" pitchFamily="18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57" y="1169867"/>
            <a:ext cx="414429" cy="406222"/>
          </a:xfrm>
          <a:prstGeom prst="rect">
            <a:avLst/>
          </a:prstGeom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695" y="1093644"/>
            <a:ext cx="414429" cy="406222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597" y="988505"/>
            <a:ext cx="414429" cy="406222"/>
          </a:xfrm>
          <a:prstGeom prst="rect">
            <a:avLst/>
          </a:prstGeom>
        </p:spPr>
      </p:pic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283" y="1404716"/>
            <a:ext cx="414429" cy="406222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268" y="1374940"/>
            <a:ext cx="414429" cy="406222"/>
          </a:xfrm>
          <a:prstGeom prst="rect">
            <a:avLst/>
          </a:prstGeom>
        </p:spPr>
      </p:pic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283" y="767303"/>
            <a:ext cx="414429" cy="406222"/>
          </a:xfrm>
          <a:prstGeom prst="rect">
            <a:avLst/>
          </a:prstGeom>
        </p:spPr>
      </p:pic>
      <p:pic>
        <p:nvPicPr>
          <p:cNvPr id="54" name="Picture 5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062" y="966756"/>
            <a:ext cx="414429" cy="406222"/>
          </a:xfrm>
          <a:prstGeom prst="rect">
            <a:avLst/>
          </a:prstGeom>
        </p:spPr>
      </p:pic>
      <p:pic>
        <p:nvPicPr>
          <p:cNvPr id="55" name="Picture 5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650" y="1277828"/>
            <a:ext cx="414429" cy="406222"/>
          </a:xfrm>
          <a:prstGeom prst="rect">
            <a:avLst/>
          </a:prstGeom>
        </p:spPr>
      </p:pic>
      <p:pic>
        <p:nvPicPr>
          <p:cNvPr id="66" name="Picture 6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070" y="1257218"/>
            <a:ext cx="414429" cy="406222"/>
          </a:xfrm>
          <a:prstGeom prst="rect">
            <a:avLst/>
          </a:prstGeom>
        </p:spPr>
      </p:pic>
      <p:pic>
        <p:nvPicPr>
          <p:cNvPr id="67" name="Picture 6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41" y="1643653"/>
            <a:ext cx="414429" cy="406222"/>
          </a:xfrm>
          <a:prstGeom prst="rect">
            <a:avLst/>
          </a:prstGeom>
        </p:spPr>
      </p:pic>
      <p:pic>
        <p:nvPicPr>
          <p:cNvPr id="68" name="Picture 6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756" y="1036016"/>
            <a:ext cx="414429" cy="406222"/>
          </a:xfrm>
          <a:prstGeom prst="rect">
            <a:avLst/>
          </a:prstGeom>
        </p:spPr>
      </p:pic>
      <p:pic>
        <p:nvPicPr>
          <p:cNvPr id="69" name="Picture 6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535" y="1235469"/>
            <a:ext cx="414429" cy="406222"/>
          </a:xfrm>
          <a:prstGeom prst="rect">
            <a:avLst/>
          </a:prstGeom>
        </p:spPr>
      </p:pic>
      <p:pic>
        <p:nvPicPr>
          <p:cNvPr id="70" name="Picture 6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123" y="1546541"/>
            <a:ext cx="414429" cy="406222"/>
          </a:xfrm>
          <a:prstGeom prst="rect">
            <a:avLst/>
          </a:prstGeom>
        </p:spPr>
      </p:pic>
      <p:pic>
        <p:nvPicPr>
          <p:cNvPr id="71" name="Picture 7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460" y="2005090"/>
            <a:ext cx="414429" cy="406222"/>
          </a:xfrm>
          <a:prstGeom prst="rect">
            <a:avLst/>
          </a:prstGeom>
        </p:spPr>
      </p:pic>
      <p:pic>
        <p:nvPicPr>
          <p:cNvPr id="72" name="Picture 7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131" y="2391525"/>
            <a:ext cx="414429" cy="406222"/>
          </a:xfrm>
          <a:prstGeom prst="rect">
            <a:avLst/>
          </a:prstGeom>
        </p:spPr>
      </p:pic>
      <p:pic>
        <p:nvPicPr>
          <p:cNvPr id="73" name="Picture 72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146" y="1783888"/>
            <a:ext cx="414429" cy="406222"/>
          </a:xfrm>
          <a:prstGeom prst="rect">
            <a:avLst/>
          </a:prstGeom>
        </p:spPr>
      </p:pic>
      <p:pic>
        <p:nvPicPr>
          <p:cNvPr id="74" name="Picture 7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925" y="1983341"/>
            <a:ext cx="414429" cy="406222"/>
          </a:xfrm>
          <a:prstGeom prst="rect">
            <a:avLst/>
          </a:prstGeom>
        </p:spPr>
      </p:pic>
      <p:pic>
        <p:nvPicPr>
          <p:cNvPr id="75" name="Picture 7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513" y="2294413"/>
            <a:ext cx="414429" cy="406222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4410275" y="33338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729877" y="333385"/>
            <a:ext cx="737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r 2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203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2 -0.01528 L 0.30312 0.1812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9815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78 0.01597 L 0.37621 0.0858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349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0.44826 0.0252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13" y="125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49792 0.1407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6" y="703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0.39305 0.1182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3" y="590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48126 0.2016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1006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45868 0.2659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4" y="1328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57621 0.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2" y="150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63681 0.1902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40" y="951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6717 0.3828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76" y="1914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96296E-6 L 0.57135 0.3266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59" y="1631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62205 0.2738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94" y="1368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66528 0.4986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24931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64045 0.4513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4" y="2256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6901 0.3296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97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866" y="672043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43708" y="81473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/>
        </p:nvGraphicFramePr>
        <p:xfrm>
          <a:off x="5727123" y="1492274"/>
          <a:ext cx="3168000" cy="2890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87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2037123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13699" y="464439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25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3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Cambria Math" panose="02040503050406030204" pitchFamily="18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5" y="1777821"/>
            <a:ext cx="414429" cy="406222"/>
          </a:xfrm>
          <a:prstGeom prst="rect">
            <a:avLst/>
          </a:prstGeom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093" y="2088893"/>
            <a:ext cx="414429" cy="406222"/>
          </a:xfrm>
          <a:prstGeom prst="rect">
            <a:avLst/>
          </a:prstGeom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078" y="2059117"/>
            <a:ext cx="414429" cy="406222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093" y="1451480"/>
            <a:ext cx="414429" cy="406222"/>
          </a:xfrm>
          <a:prstGeom prst="rect">
            <a:avLst/>
          </a:prstGeom>
        </p:spPr>
      </p:pic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100" y="1570685"/>
            <a:ext cx="414429" cy="40622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33085" y="46443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25842" y="466926"/>
            <a:ext cx="737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r 1  </a:t>
            </a: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1269" y="2014979"/>
            <a:ext cx="414429" cy="406222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683" y="1564467"/>
            <a:ext cx="414429" cy="406222"/>
          </a:xfrm>
          <a:prstGeom prst="rect">
            <a:avLst/>
          </a:prstGeom>
        </p:spPr>
      </p:pic>
      <p:pic>
        <p:nvPicPr>
          <p:cNvPr id="29" name="Picture 2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572" y="1902638"/>
            <a:ext cx="414429" cy="406222"/>
          </a:xfrm>
          <a:prstGeom prst="rect">
            <a:avLst/>
          </a:prstGeom>
        </p:spPr>
      </p:pic>
      <p:pic>
        <p:nvPicPr>
          <p:cNvPr id="30" name="Picture 2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160" y="2213710"/>
            <a:ext cx="414429" cy="406222"/>
          </a:xfrm>
          <a:prstGeom prst="rect">
            <a:avLst/>
          </a:prstGeom>
        </p:spPr>
      </p:pic>
      <p:pic>
        <p:nvPicPr>
          <p:cNvPr id="31" name="Picture 3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145" y="2183934"/>
            <a:ext cx="414429" cy="406222"/>
          </a:xfrm>
          <a:prstGeom prst="rect">
            <a:avLst/>
          </a:prstGeom>
        </p:spPr>
      </p:pic>
      <p:pic>
        <p:nvPicPr>
          <p:cNvPr id="32" name="Picture 3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160" y="1576297"/>
            <a:ext cx="414429" cy="406222"/>
          </a:xfrm>
          <a:prstGeom prst="rect">
            <a:avLst/>
          </a:prstGeom>
        </p:spPr>
      </p:pic>
      <p:pic>
        <p:nvPicPr>
          <p:cNvPr id="33" name="Picture 32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167" y="1695502"/>
            <a:ext cx="414429" cy="406222"/>
          </a:xfrm>
          <a:prstGeom prst="rect">
            <a:avLst/>
          </a:prstGeom>
        </p:spPr>
      </p:pic>
      <p:pic>
        <p:nvPicPr>
          <p:cNvPr id="49" name="Picture 4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509" y="2764582"/>
            <a:ext cx="414429" cy="406222"/>
          </a:xfrm>
          <a:prstGeom prst="rect">
            <a:avLst/>
          </a:prstGeom>
        </p:spPr>
      </p:pic>
      <p:pic>
        <p:nvPicPr>
          <p:cNvPr id="50" name="Picture 4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097" y="3075654"/>
            <a:ext cx="414429" cy="406222"/>
          </a:xfrm>
          <a:prstGeom prst="rect">
            <a:avLst/>
          </a:prstGeom>
        </p:spPr>
      </p:pic>
      <p:pic>
        <p:nvPicPr>
          <p:cNvPr id="51" name="Picture 5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082" y="3045878"/>
            <a:ext cx="414429" cy="406222"/>
          </a:xfrm>
          <a:prstGeom prst="rect">
            <a:avLst/>
          </a:prstGeom>
        </p:spPr>
      </p:pic>
      <p:pic>
        <p:nvPicPr>
          <p:cNvPr id="52" name="Picture 5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097" y="2438241"/>
            <a:ext cx="414429" cy="406222"/>
          </a:xfrm>
          <a:prstGeom prst="rect">
            <a:avLst/>
          </a:prstGeom>
        </p:spPr>
      </p:pic>
      <p:pic>
        <p:nvPicPr>
          <p:cNvPr id="53" name="Picture 52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104" y="2557446"/>
            <a:ext cx="414429" cy="406222"/>
          </a:xfrm>
          <a:prstGeom prst="rect">
            <a:avLst/>
          </a:prstGeom>
        </p:spPr>
      </p:pic>
      <p:pic>
        <p:nvPicPr>
          <p:cNvPr id="54" name="Picture 5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108" y="2973003"/>
            <a:ext cx="414429" cy="406222"/>
          </a:xfrm>
          <a:prstGeom prst="rect">
            <a:avLst/>
          </a:prstGeom>
        </p:spPr>
      </p:pic>
      <p:pic>
        <p:nvPicPr>
          <p:cNvPr id="55" name="Picture 5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696" y="3284075"/>
            <a:ext cx="414429" cy="406222"/>
          </a:xfrm>
          <a:prstGeom prst="rect">
            <a:avLst/>
          </a:prstGeom>
        </p:spPr>
      </p:pic>
      <p:pic>
        <p:nvPicPr>
          <p:cNvPr id="56" name="Picture 5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681" y="3254299"/>
            <a:ext cx="414429" cy="406222"/>
          </a:xfrm>
          <a:prstGeom prst="rect">
            <a:avLst/>
          </a:prstGeom>
        </p:spPr>
      </p:pic>
      <p:pic>
        <p:nvPicPr>
          <p:cNvPr id="57" name="Picture 5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696" y="2646662"/>
            <a:ext cx="414429" cy="406222"/>
          </a:xfrm>
          <a:prstGeom prst="rect">
            <a:avLst/>
          </a:prstGeom>
        </p:spPr>
      </p:pic>
      <p:pic>
        <p:nvPicPr>
          <p:cNvPr id="58" name="Picture 5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703" y="2765867"/>
            <a:ext cx="414429" cy="406222"/>
          </a:xfrm>
          <a:prstGeom prst="rect">
            <a:avLst/>
          </a:prstGeom>
        </p:spPr>
      </p:pic>
      <p:pic>
        <p:nvPicPr>
          <p:cNvPr id="59" name="Picture 5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622" y="3669160"/>
            <a:ext cx="414429" cy="406222"/>
          </a:xfrm>
          <a:prstGeom prst="rect">
            <a:avLst/>
          </a:prstGeom>
        </p:spPr>
      </p:pic>
      <p:pic>
        <p:nvPicPr>
          <p:cNvPr id="60" name="Picture 5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210" y="3980232"/>
            <a:ext cx="414429" cy="406222"/>
          </a:xfrm>
          <a:prstGeom prst="rect">
            <a:avLst/>
          </a:prstGeom>
        </p:spPr>
      </p:pic>
      <p:pic>
        <p:nvPicPr>
          <p:cNvPr id="61" name="Picture 6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195" y="3950456"/>
            <a:ext cx="414429" cy="406222"/>
          </a:xfrm>
          <a:prstGeom prst="rect">
            <a:avLst/>
          </a:prstGeom>
        </p:spPr>
      </p:pic>
      <p:pic>
        <p:nvPicPr>
          <p:cNvPr id="62" name="Picture 6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210" y="3342819"/>
            <a:ext cx="414429" cy="406222"/>
          </a:xfrm>
          <a:prstGeom prst="rect">
            <a:avLst/>
          </a:prstGeom>
        </p:spPr>
      </p:pic>
      <p:pic>
        <p:nvPicPr>
          <p:cNvPr id="63" name="Picture 62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217" y="3462024"/>
            <a:ext cx="414429" cy="406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989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33629 -0.1002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6" y="-502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42031 -0.1465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-733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46996 -0.0537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-268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0.28681 0.1446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722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49704 0.1273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636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3849 0.0557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6" y="2778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38333 0.0513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256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25156 0.0444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46128 0.138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6" y="689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44983 0.1460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3" y="729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59896 0.0979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48" y="488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5967 0.2356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6" y="1178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65973 0.1673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86" y="835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47344 0.021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106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38716 0.0437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58" y="217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50538 0.0796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52014 0.1474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7" y="736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0399 0.1023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511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51094 0.1067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38" y="5324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29166 -0.0062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32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37708 -0.0497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-25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47848 -0.04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24" y="-2361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28125 0.0402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2014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49115 0.0766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9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32673 -0.0678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5696" y="485798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55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5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Cambria Math" panose="02040503050406030204" pitchFamily="18" charset="0"/>
              </a:rPr>
              <a:t> 11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5693" y="1135885"/>
            <a:ext cx="251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56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5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Cambria Math" panose="02040503050406030204" pitchFamily="18" charset="0"/>
              </a:rPr>
              <a:t> 11 r 1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5693" y="1785972"/>
            <a:ext cx="251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57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5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Cambria Math" panose="02040503050406030204" pitchFamily="18" charset="0"/>
              </a:rPr>
              <a:t> 11 r 2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5048" y="5162495"/>
            <a:ext cx="7167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The remainder must be smaller than the divisor.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5693" y="2436059"/>
            <a:ext cx="251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58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5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Cambria Math" panose="02040503050406030204" pitchFamily="18" charset="0"/>
              </a:rPr>
              <a:t> 11 r 3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6075" y="3086146"/>
            <a:ext cx="251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59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5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Cambria Math" panose="02040503050406030204" pitchFamily="18" charset="0"/>
              </a:rPr>
              <a:t> 11 r 4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5693" y="3736234"/>
            <a:ext cx="151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60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5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5733" y="3722012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/>
        </p:nvGraphicFramePr>
        <p:xfrm>
          <a:off x="6402296" y="522549"/>
          <a:ext cx="3168000" cy="4425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73374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949847"/>
                  </a:ext>
                </a:extLst>
              </a:tr>
            </a:tbl>
          </a:graphicData>
        </a:graphic>
      </p:graphicFrame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422" y="1050860"/>
            <a:ext cx="414429" cy="406222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641" y="400773"/>
            <a:ext cx="414429" cy="406222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860" y="967804"/>
            <a:ext cx="414429" cy="406222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518" y="847749"/>
            <a:ext cx="414429" cy="406222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198" y="510461"/>
            <a:ext cx="414429" cy="406222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459" y="502378"/>
            <a:ext cx="414429" cy="406222"/>
          </a:xfrm>
          <a:prstGeom prst="rect">
            <a:avLst/>
          </a:prstGeom>
        </p:spPr>
      </p:pic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517" y="1700947"/>
            <a:ext cx="414429" cy="406222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212" y="2267978"/>
            <a:ext cx="414429" cy="406222"/>
          </a:xfrm>
          <a:prstGeom prst="rect">
            <a:avLst/>
          </a:prstGeom>
        </p:spPr>
      </p:pic>
      <p:pic>
        <p:nvPicPr>
          <p:cNvPr id="21" name="Picture 2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205" y="2047582"/>
            <a:ext cx="414429" cy="406222"/>
          </a:xfrm>
          <a:prstGeom prst="rect">
            <a:avLst/>
          </a:prstGeom>
        </p:spPr>
      </p:pic>
      <p:pic>
        <p:nvPicPr>
          <p:cNvPr id="22" name="Picture 2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160" y="2554145"/>
            <a:ext cx="414429" cy="406222"/>
          </a:xfrm>
          <a:prstGeom prst="rect">
            <a:avLst/>
          </a:prstGeom>
        </p:spPr>
      </p:pic>
      <p:pic>
        <p:nvPicPr>
          <p:cNvPr id="23" name="Picture 22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623" y="3094850"/>
            <a:ext cx="414429" cy="406222"/>
          </a:xfrm>
          <a:prstGeom prst="rect">
            <a:avLst/>
          </a:prstGeom>
        </p:spPr>
      </p:pic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722" y="2411502"/>
            <a:ext cx="414429" cy="406222"/>
          </a:xfrm>
          <a:prstGeom prst="rect">
            <a:avLst/>
          </a:prstGeom>
        </p:spPr>
      </p:pic>
      <p:pic>
        <p:nvPicPr>
          <p:cNvPr id="25" name="Picture 2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907" y="2876928"/>
            <a:ext cx="414429" cy="406222"/>
          </a:xfrm>
          <a:prstGeom prst="rect">
            <a:avLst/>
          </a:prstGeom>
        </p:spPr>
      </p:pic>
      <p:pic>
        <p:nvPicPr>
          <p:cNvPr id="26" name="Picture 2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738" y="3491280"/>
            <a:ext cx="414429" cy="406222"/>
          </a:xfrm>
          <a:prstGeom prst="rect">
            <a:avLst/>
          </a:prstGeom>
        </p:spPr>
      </p:pic>
      <p:pic>
        <p:nvPicPr>
          <p:cNvPr id="27" name="Picture 2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126" y="2732681"/>
            <a:ext cx="414429" cy="406222"/>
          </a:xfrm>
          <a:prstGeom prst="rect">
            <a:avLst/>
          </a:prstGeom>
        </p:spPr>
      </p:pic>
      <p:pic>
        <p:nvPicPr>
          <p:cNvPr id="28" name="Picture 2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419" y="1617891"/>
            <a:ext cx="414429" cy="40622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424462" y="3741761"/>
            <a:ext cx="1021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Cambria Math" panose="02040503050406030204" pitchFamily="18" charset="0"/>
              </a:rPr>
              <a:t>11 r 5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24462" y="3738273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Cambria Math" panose="02040503050406030204" pitchFamily="18" charset="0"/>
              </a:rPr>
              <a:t>12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12083 0.1083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541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0.12448 0.4888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2444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16615 0.4467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2233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18195 0.2562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1280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23646 0.1775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3776 -0.0652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72" y="-326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39323 -0.0337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3" y="-169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1366 L 0.33212 0.1106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1" y="620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1366 L 0.34444 0.1465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8009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1365 L 0.35382 0.1736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5" y="9352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1366 L 0.35573 -0.1687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2" y="-7755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1366 L 0.36093 -0.1245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42" y="-5556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1366 L 0.37413 -0.1034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-449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1366 L 0.46267 0.1162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648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36927 0.3923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1" grpId="1"/>
      <p:bldP spid="29" grpId="0"/>
      <p:bldP spid="29" grpId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410" y="1045566"/>
            <a:ext cx="747045" cy="7470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19252" y="118825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1888" y="522344"/>
            <a:ext cx="7679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The remainder must be smaller than the divisor.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1886" y="1960714"/>
            <a:ext cx="7525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1)  When we divide by 7 the largest remainder we 	can have is ___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2)  When we divide by 4 the largest remainder we 	can have is ___</a:t>
            </a:r>
          </a:p>
          <a:p>
            <a:pPr marL="742950" indent="-742950" defTabSz="457200">
              <a:buFontTx/>
              <a:buAutoNum type="arabicParenR" startAt="2"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3)  When we divide by 36 the largest remainder 	we can have is ___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28009" y="2380727"/>
            <a:ext cx="28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28009" y="3641761"/>
            <a:ext cx="28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62529" y="4938401"/>
            <a:ext cx="694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259" y="793838"/>
            <a:ext cx="1427798" cy="1722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1512" y="551014"/>
            <a:ext cx="5163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Apples are packed in bags of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4839" y="1773825"/>
            <a:ext cx="3383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Dexter has 91 apples.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338" y="334776"/>
            <a:ext cx="777013" cy="746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26" y="570688"/>
            <a:ext cx="777013" cy="746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100" y="439490"/>
            <a:ext cx="777013" cy="746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94" y="943822"/>
            <a:ext cx="777013" cy="746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31" y="1419086"/>
            <a:ext cx="777013" cy="7462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88" y="986894"/>
            <a:ext cx="777013" cy="7462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81" y="1081044"/>
            <a:ext cx="777013" cy="7462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828" y="1654998"/>
            <a:ext cx="777013" cy="7462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5818" y="2606238"/>
            <a:ext cx="5163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How many bags does Dexter need so that every apple is in a bag?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4649" y="3236704"/>
            <a:ext cx="747045" cy="7470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57491" y="337939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27599" y="4276096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___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___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00447" y="4209745"/>
            <a:ext cx="71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91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8171" y="4209745"/>
            <a:ext cx="71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53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BD62-0222-45DD-A51C-B5CCF3DC1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Morning Job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CA805B-05BE-4D93-BB62-9D0B86CB9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025" y="1690688"/>
            <a:ext cx="4877421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3CE939-2269-4559-8FDE-361643F4C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512" y="1824037"/>
            <a:ext cx="4600575" cy="25050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B9E0C6-3A92-4C37-BA55-2335494465F1}"/>
              </a:ext>
            </a:extLst>
          </p:cNvPr>
          <p:cNvSpPr/>
          <p:nvPr/>
        </p:nvSpPr>
        <p:spPr>
          <a:xfrm>
            <a:off x="6896100" y="4743450"/>
            <a:ext cx="4090987" cy="129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Create 2 sentences of your own that require the correct use of a homophone!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D83B6E-B479-42FD-97EF-311FB0333664}"/>
              </a:ext>
            </a:extLst>
          </p:cNvPr>
          <p:cNvSpPr/>
          <p:nvPr/>
        </p:nvSpPr>
        <p:spPr>
          <a:xfrm>
            <a:off x="5832629" y="485290"/>
            <a:ext cx="3009530" cy="834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HOMOPHONES</a:t>
            </a:r>
          </a:p>
        </p:txBody>
      </p:sp>
    </p:spTree>
    <p:extLst>
      <p:ext uri="{BB962C8B-B14F-4D97-AF65-F5344CB8AC3E}">
        <p14:creationId xmlns:p14="http://schemas.microsoft.com/office/powerpoint/2010/main" val="1425168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/>
        </p:nvGraphicFramePr>
        <p:xfrm>
          <a:off x="5954268" y="587298"/>
          <a:ext cx="3168000" cy="5264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282801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306554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306554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306554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  <a:tr h="306554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733748"/>
                  </a:ext>
                </a:extLst>
              </a:tr>
              <a:tr h="306554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949847"/>
                  </a:ext>
                </a:extLst>
              </a:tr>
              <a:tr h="306554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532091"/>
                  </a:ext>
                </a:extLst>
              </a:tr>
              <a:tr h="306554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299801"/>
                  </a:ext>
                </a:extLst>
              </a:tr>
              <a:tr h="306554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8724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68505" y="440878"/>
            <a:ext cx="3660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How many bags does Dexter need so that every apple is in a bag?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7597" y="2306045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___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___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0445" y="2239694"/>
            <a:ext cx="71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91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8169" y="2239694"/>
            <a:ext cx="71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8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57" y="4073048"/>
            <a:ext cx="414429" cy="406222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650" y="2895616"/>
            <a:ext cx="414429" cy="406222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650" y="3505921"/>
            <a:ext cx="414429" cy="406222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289" y="3277579"/>
            <a:ext cx="414429" cy="40622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117582" y="3419684"/>
            <a:ext cx="2574498" cy="2361371"/>
            <a:chOff x="288142" y="249049"/>
            <a:chExt cx="2478605" cy="2448272"/>
          </a:xfrm>
        </p:grpSpPr>
        <p:sp>
          <p:nvSpPr>
            <p:cNvPr id="22" name="Oval 21"/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5" name="Straight Connector 24"/>
            <p:cNvCxnSpPr>
              <a:stCxn id="22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3178791" y="3602238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91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43759" y="5103020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80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86725" y="5106058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11</a:t>
            </a:r>
          </a:p>
        </p:txBody>
      </p:sp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075" y="4073048"/>
            <a:ext cx="414429" cy="406222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268" y="2895616"/>
            <a:ext cx="414429" cy="406222"/>
          </a:xfrm>
          <a:prstGeom prst="rect">
            <a:avLst/>
          </a:prstGeom>
        </p:spPr>
      </p:pic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268" y="3505921"/>
            <a:ext cx="414429" cy="406222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196" y="4073048"/>
            <a:ext cx="414429" cy="406222"/>
          </a:xfrm>
          <a:prstGeom prst="rect">
            <a:avLst/>
          </a:prstGeom>
        </p:spPr>
      </p:pic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389" y="2895616"/>
            <a:ext cx="414429" cy="406222"/>
          </a:xfrm>
          <a:prstGeom prst="rect">
            <a:avLst/>
          </a:prstGeom>
        </p:spPr>
      </p:pic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389" y="3505921"/>
            <a:ext cx="414429" cy="406222"/>
          </a:xfrm>
          <a:prstGeom prst="rect">
            <a:avLst/>
          </a:prstGeom>
        </p:spPr>
      </p:pic>
      <p:pic>
        <p:nvPicPr>
          <p:cNvPr id="36" name="Picture 3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112" y="2714867"/>
            <a:ext cx="414429" cy="406222"/>
          </a:xfrm>
          <a:prstGeom prst="rect">
            <a:avLst/>
          </a:prstGeom>
        </p:spPr>
      </p:pic>
      <p:pic>
        <p:nvPicPr>
          <p:cNvPr id="3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155" y="3212627"/>
            <a:ext cx="414429" cy="406222"/>
          </a:xfrm>
          <a:prstGeom prst="rect">
            <a:avLst/>
          </a:prstGeom>
        </p:spPr>
      </p:pic>
      <p:pic>
        <p:nvPicPr>
          <p:cNvPr id="38" name="Picture 3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070" y="2752918"/>
            <a:ext cx="414429" cy="406222"/>
          </a:xfrm>
          <a:prstGeom prst="rect">
            <a:avLst/>
          </a:prstGeom>
        </p:spPr>
      </p:pic>
      <p:pic>
        <p:nvPicPr>
          <p:cNvPr id="39" name="Picture 3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435" y="3013461"/>
            <a:ext cx="414429" cy="406222"/>
          </a:xfrm>
          <a:prstGeom prst="rect">
            <a:avLst/>
          </a:prstGeom>
        </p:spPr>
      </p:pic>
      <p:pic>
        <p:nvPicPr>
          <p:cNvPr id="40" name="Picture 3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328" y="3121089"/>
            <a:ext cx="414429" cy="406222"/>
          </a:xfrm>
          <a:prstGeom prst="rect">
            <a:avLst/>
          </a:prstGeom>
        </p:spPr>
      </p:pic>
      <p:pic>
        <p:nvPicPr>
          <p:cNvPr id="41" name="Picture 4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334" y="3940072"/>
            <a:ext cx="414429" cy="406222"/>
          </a:xfrm>
          <a:prstGeom prst="rect">
            <a:avLst/>
          </a:prstGeom>
        </p:spPr>
      </p:pic>
      <p:pic>
        <p:nvPicPr>
          <p:cNvPr id="42" name="Picture 4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785" y="4384345"/>
            <a:ext cx="414429" cy="406222"/>
          </a:xfrm>
          <a:prstGeom prst="rect">
            <a:avLst/>
          </a:prstGeom>
        </p:spPr>
      </p:pic>
      <p:pic>
        <p:nvPicPr>
          <p:cNvPr id="43" name="Picture 42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292" y="3978123"/>
            <a:ext cx="414429" cy="406222"/>
          </a:xfrm>
          <a:prstGeom prst="rect">
            <a:avLst/>
          </a:prstGeom>
        </p:spPr>
      </p:pic>
      <p:pic>
        <p:nvPicPr>
          <p:cNvPr id="44" name="Picture 4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711" y="3552876"/>
            <a:ext cx="414429" cy="406222"/>
          </a:xfrm>
          <a:prstGeom prst="rect">
            <a:avLst/>
          </a:prstGeom>
        </p:spPr>
      </p:pic>
      <p:pic>
        <p:nvPicPr>
          <p:cNvPr id="45" name="Picture 4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550" y="4346294"/>
            <a:ext cx="414429" cy="40622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291615" y="2326338"/>
            <a:ext cx="1331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11 r 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402464" y="2785893"/>
            <a:ext cx="132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11 bags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90771" y="2785892"/>
            <a:ext cx="132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12 bags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47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35538 -0.157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-787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27482 -0.2416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3" y="-1208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20434 -0.069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347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7482 0.0141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3" y="69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35538 0.0986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493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20399 -0.0763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381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27152 0.1018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509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35208 0.1833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46684 -0.26042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-13032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37951 -0.1349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-675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42934 -0.0467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-2338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36701 -0.0173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1" y="-88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0885 0.0458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2292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39774 0.0870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4352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38055 0.116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8" y="581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36788 0.1490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  <p:bldP spid="46" grpId="0"/>
      <p:bldP spid="47" grpId="0"/>
      <p:bldP spid="47" grpId="1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5 - 6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356366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FD6C0-2A25-4845-91F8-3E7850E10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200025"/>
            <a:ext cx="5088593" cy="6267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ED047B-A5AD-4FFB-8745-8B3118EEE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12" y="295276"/>
            <a:ext cx="410847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55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C66464-251E-4692-B234-226D66691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04775"/>
            <a:ext cx="4457271" cy="6648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8875AD-9590-4DEA-8BB9-C8CD6A16E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584" y="330993"/>
            <a:ext cx="4169197" cy="619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98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9F1DA3-5B5F-4298-9189-9B6991A18F09}"/>
              </a:ext>
            </a:extLst>
          </p:cNvPr>
          <p:cNvSpPr/>
          <p:nvPr/>
        </p:nvSpPr>
        <p:spPr>
          <a:xfrm>
            <a:off x="581025" y="304800"/>
            <a:ext cx="5172075" cy="131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Optional Challenges: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D2477-E95B-460E-BA08-445670282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345" y="2476500"/>
            <a:ext cx="3657600" cy="373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BE66AF-15E0-4631-9A20-6ACAFFA00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5" y="2671762"/>
            <a:ext cx="35052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47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ED385-67BE-4F58-8452-CB0F1420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Break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31A70-6716-49D3-802B-418589356D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5" r="2531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1916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A72DF-3D5F-4E94-AB74-203431EF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2381-716F-4EC6-B0AC-30BF88A2F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I can use evidence from the text to infer and discuss characters feelings.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99E0B-C87A-4DFA-BD97-141E0F547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92" r="1343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4593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03BE-3B34-47E0-9A85-B5E80DB58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Brightstorm Chapter 20 – “Thought-Wolves”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02A652-A55D-42C8-BF69-4D2A1692B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96" b="2771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016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37F7-343D-4B08-8CCE-5D47D5978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9142FB-8343-461E-8B57-19D0B6B88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6300" y="184602"/>
            <a:ext cx="3115764" cy="648879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379E0A-658E-46F6-9783-ED2A8AD8D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38" y="246736"/>
            <a:ext cx="3280580" cy="6399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BBC6AF-D8D4-4308-8B28-32EFB8F1D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273" y="102716"/>
            <a:ext cx="285750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41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D31A-DC7C-4A31-AD10-45DA943E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F63E6E5-B74E-4B81-93E6-D85BAC816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3214" y="209549"/>
            <a:ext cx="3086099" cy="645187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9282EF-A7AC-4C36-ACDE-97F89BEE6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53" y="209550"/>
            <a:ext cx="3086100" cy="6438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3BDA9A-C4D9-4A9F-92B6-28456EE62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009" y="209550"/>
            <a:ext cx="314325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1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82EE72E-7E8F-4034-A2DE-8B01C7227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8426302" cy="6857999"/>
          </a:xfrm>
          <a:custGeom>
            <a:avLst/>
            <a:gdLst>
              <a:gd name="connsiteX0" fmla="*/ 8426302 w 8426302"/>
              <a:gd name="connsiteY0" fmla="*/ 0 h 6857999"/>
              <a:gd name="connsiteX1" fmla="*/ 2456308 w 8426302"/>
              <a:gd name="connsiteY1" fmla="*/ 0 h 6857999"/>
              <a:gd name="connsiteX2" fmla="*/ 2348172 w 8426302"/>
              <a:gd name="connsiteY2" fmla="*/ 84455 h 6857999"/>
              <a:gd name="connsiteX3" fmla="*/ 0 w 8426302"/>
              <a:gd name="connsiteY3" fmla="*/ 5102588 h 6857999"/>
              <a:gd name="connsiteX4" fmla="*/ 205759 w 8426302"/>
              <a:gd name="connsiteY4" fmla="*/ 6735939 h 6857999"/>
              <a:gd name="connsiteX5" fmla="*/ 241239 w 8426302"/>
              <a:gd name="connsiteY5" fmla="*/ 6857999 h 6857999"/>
              <a:gd name="connsiteX6" fmla="*/ 8426302 w 842630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7999">
                <a:moveTo>
                  <a:pt x="8426302" y="0"/>
                </a:moveTo>
                <a:lnTo>
                  <a:pt x="2456308" y="0"/>
                </a:lnTo>
                <a:lnTo>
                  <a:pt x="2348172" y="84455"/>
                </a:lnTo>
                <a:cubicBezTo>
                  <a:pt x="913021" y="1283327"/>
                  <a:pt x="0" y="3086334"/>
                  <a:pt x="0" y="5102588"/>
                </a:cubicBezTo>
                <a:cubicBezTo>
                  <a:pt x="0" y="5666575"/>
                  <a:pt x="71438" y="6213877"/>
                  <a:pt x="205759" y="6735939"/>
                </a:cubicBezTo>
                <a:lnTo>
                  <a:pt x="241239" y="6857999"/>
                </a:lnTo>
                <a:lnTo>
                  <a:pt x="8426302" y="6857999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2EDC4CB-FA76-4333-89CF-8A2D4F27C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8174932" cy="6857999"/>
          </a:xfrm>
          <a:custGeom>
            <a:avLst/>
            <a:gdLst>
              <a:gd name="connsiteX0" fmla="*/ 8174932 w 8174932"/>
              <a:gd name="connsiteY0" fmla="*/ 0 h 6857999"/>
              <a:gd name="connsiteX1" fmla="*/ 2617360 w 8174932"/>
              <a:gd name="connsiteY1" fmla="*/ 0 h 6857999"/>
              <a:gd name="connsiteX2" fmla="*/ 2286881 w 8174932"/>
              <a:gd name="connsiteY2" fmla="*/ 253363 h 6857999"/>
              <a:gd name="connsiteX3" fmla="*/ 0 w 8174932"/>
              <a:gd name="connsiteY3" fmla="*/ 5102588 h 6857999"/>
              <a:gd name="connsiteX4" fmla="*/ 197846 w 8174932"/>
              <a:gd name="connsiteY4" fmla="*/ 6673117 h 6857999"/>
              <a:gd name="connsiteX5" fmla="*/ 251586 w 8174932"/>
              <a:gd name="connsiteY5" fmla="*/ 6857999 h 6857999"/>
              <a:gd name="connsiteX6" fmla="*/ 8174932 w 817493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7999">
                <a:moveTo>
                  <a:pt x="8174932" y="0"/>
                </a:moveTo>
                <a:lnTo>
                  <a:pt x="2617360" y="0"/>
                </a:lnTo>
                <a:lnTo>
                  <a:pt x="2286881" y="253363"/>
                </a:lnTo>
                <a:cubicBezTo>
                  <a:pt x="890226" y="1405985"/>
                  <a:pt x="0" y="3150325"/>
                  <a:pt x="0" y="5102588"/>
                </a:cubicBezTo>
                <a:cubicBezTo>
                  <a:pt x="0" y="5644883"/>
                  <a:pt x="68691" y="6171135"/>
                  <a:pt x="197846" y="6673117"/>
                </a:cubicBezTo>
                <a:lnTo>
                  <a:pt x="251586" y="6857999"/>
                </a:lnTo>
                <a:lnTo>
                  <a:pt x="8174932" y="6857999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9FEC3-4B4F-4D19-ABC3-DF0A41CA3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2619227"/>
            <a:ext cx="6074592" cy="31503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77EF58E-5654-4C05-91E1-051658CC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734645" y="0"/>
            <a:ext cx="3457354" cy="3047506"/>
          </a:xfrm>
          <a:custGeom>
            <a:avLst/>
            <a:gdLst>
              <a:gd name="connsiteX0" fmla="*/ 67910 w 3457354"/>
              <a:gd name="connsiteY0" fmla="*/ 3047506 h 3047506"/>
              <a:gd name="connsiteX1" fmla="*/ 3457354 w 3457354"/>
              <a:gd name="connsiteY1" fmla="*/ 3047506 h 3047506"/>
              <a:gd name="connsiteX2" fmla="*/ 3457354 w 3457354"/>
              <a:gd name="connsiteY2" fmla="*/ 200864 h 3047506"/>
              <a:gd name="connsiteX3" fmla="*/ 3390429 w 3457354"/>
              <a:gd name="connsiteY3" fmla="*/ 172076 h 3047506"/>
              <a:gd name="connsiteX4" fmla="*/ 2480787 w 3457354"/>
              <a:gd name="connsiteY4" fmla="*/ 0 h 3047506"/>
              <a:gd name="connsiteX5" fmla="*/ 0 w 3457354"/>
              <a:gd name="connsiteY5" fmla="*/ 2480787 h 3047506"/>
              <a:gd name="connsiteX6" fmla="*/ 19931 w 3457354"/>
              <a:gd name="connsiteY6" fmla="*/ 2796748 h 30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7354" h="3047506">
                <a:moveTo>
                  <a:pt x="67910" y="3047506"/>
                </a:moveTo>
                <a:lnTo>
                  <a:pt x="3457354" y="3047506"/>
                </a:lnTo>
                <a:lnTo>
                  <a:pt x="3457354" y="200864"/>
                </a:lnTo>
                <a:lnTo>
                  <a:pt x="3390429" y="172076"/>
                </a:lnTo>
                <a:cubicBezTo>
                  <a:pt x="3108771" y="61012"/>
                  <a:pt x="2801904" y="0"/>
                  <a:pt x="2480787" y="0"/>
                </a:cubicBezTo>
                <a:cubicBezTo>
                  <a:pt x="1110686" y="0"/>
                  <a:pt x="0" y="1110686"/>
                  <a:pt x="0" y="2480787"/>
                </a:cubicBezTo>
                <a:cubicBezTo>
                  <a:pt x="0" y="2587826"/>
                  <a:pt x="6779" y="2693282"/>
                  <a:pt x="19931" y="27967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F0486BD-9355-4C9F-B84E-29D308A26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965594" y="0"/>
            <a:ext cx="3226405" cy="2802444"/>
          </a:xfrm>
          <a:custGeom>
            <a:avLst/>
            <a:gdLst>
              <a:gd name="connsiteX0" fmla="*/ 62951 w 3226405"/>
              <a:gd name="connsiteY0" fmla="*/ 2802444 h 2802444"/>
              <a:gd name="connsiteX1" fmla="*/ 3226405 w 3226405"/>
              <a:gd name="connsiteY1" fmla="*/ 2802444 h 2802444"/>
              <a:gd name="connsiteX2" fmla="*/ 3226405 w 3226405"/>
              <a:gd name="connsiteY2" fmla="*/ 206780 h 2802444"/>
              <a:gd name="connsiteX3" fmla="*/ 3191405 w 3226405"/>
              <a:gd name="connsiteY3" fmla="*/ 190048 h 2802444"/>
              <a:gd name="connsiteX4" fmla="*/ 2278881 w 3226405"/>
              <a:gd name="connsiteY4" fmla="*/ 0 h 2802444"/>
              <a:gd name="connsiteX5" fmla="*/ 0 w 3226405"/>
              <a:gd name="connsiteY5" fmla="*/ 2278880 h 2802444"/>
              <a:gd name="connsiteX6" fmla="*/ 18309 w 3226405"/>
              <a:gd name="connsiteY6" fmla="*/ 2569126 h 280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6405" h="2802444">
                <a:moveTo>
                  <a:pt x="62951" y="2802444"/>
                </a:moveTo>
                <a:lnTo>
                  <a:pt x="3226405" y="2802444"/>
                </a:lnTo>
                <a:lnTo>
                  <a:pt x="3226405" y="206780"/>
                </a:lnTo>
                <a:lnTo>
                  <a:pt x="3191405" y="190048"/>
                </a:lnTo>
                <a:cubicBezTo>
                  <a:pt x="2912003" y="67816"/>
                  <a:pt x="2603362" y="0"/>
                  <a:pt x="2278881" y="0"/>
                </a:cubicBezTo>
                <a:cubicBezTo>
                  <a:pt x="1020290" y="0"/>
                  <a:pt x="0" y="1020290"/>
                  <a:pt x="0" y="2278880"/>
                </a:cubicBezTo>
                <a:cubicBezTo>
                  <a:pt x="0" y="2377208"/>
                  <a:pt x="6227" y="2474081"/>
                  <a:pt x="18309" y="2569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1440359-9D97-4CE1-8BD3-19308E040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00208" y="4700046"/>
            <a:ext cx="2591791" cy="2157954"/>
          </a:xfrm>
          <a:custGeom>
            <a:avLst/>
            <a:gdLst>
              <a:gd name="connsiteX0" fmla="*/ 816638 w 2591791"/>
              <a:gd name="connsiteY0" fmla="*/ 0 h 2157954"/>
              <a:gd name="connsiteX1" fmla="*/ 47036 w 2591791"/>
              <a:gd name="connsiteY1" fmla="*/ 175050 h 2157954"/>
              <a:gd name="connsiteX2" fmla="*/ 0 w 2591791"/>
              <a:gd name="connsiteY2" fmla="*/ 202085 h 2157954"/>
              <a:gd name="connsiteX3" fmla="*/ 0 w 2591791"/>
              <a:gd name="connsiteY3" fmla="*/ 2157954 h 2157954"/>
              <a:gd name="connsiteX4" fmla="*/ 2549286 w 2591791"/>
              <a:gd name="connsiteY4" fmla="*/ 2157954 h 2157954"/>
              <a:gd name="connsiteX5" fmla="*/ 2555727 w 2591791"/>
              <a:gd name="connsiteY5" fmla="*/ 2132909 h 2157954"/>
              <a:gd name="connsiteX6" fmla="*/ 2591791 w 2591791"/>
              <a:gd name="connsiteY6" fmla="*/ 1775153 h 2157954"/>
              <a:gd name="connsiteX7" fmla="*/ 816638 w 2591791"/>
              <a:gd name="connsiteY7" fmla="*/ 0 h 215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1791" h="2157954">
                <a:moveTo>
                  <a:pt x="816638" y="0"/>
                </a:moveTo>
                <a:cubicBezTo>
                  <a:pt x="540903" y="0"/>
                  <a:pt x="279852" y="62867"/>
                  <a:pt x="47036" y="175050"/>
                </a:cubicBezTo>
                <a:lnTo>
                  <a:pt x="0" y="202085"/>
                </a:lnTo>
                <a:lnTo>
                  <a:pt x="0" y="2157954"/>
                </a:lnTo>
                <a:lnTo>
                  <a:pt x="2549286" y="2157954"/>
                </a:lnTo>
                <a:lnTo>
                  <a:pt x="2555727" y="2132909"/>
                </a:lnTo>
                <a:cubicBezTo>
                  <a:pt x="2579373" y="2017351"/>
                  <a:pt x="2591791" y="1897702"/>
                  <a:pt x="2591791" y="1775153"/>
                </a:cubicBezTo>
                <a:cubicBezTo>
                  <a:pt x="2591791" y="794763"/>
                  <a:pt x="1797028" y="0"/>
                  <a:pt x="816638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C7F9830-10E7-405D-AA27-19575930F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09717" y="4870796"/>
            <a:ext cx="2382282" cy="1987204"/>
          </a:xfrm>
          <a:custGeom>
            <a:avLst/>
            <a:gdLst>
              <a:gd name="connsiteX0" fmla="*/ 761443 w 2382282"/>
              <a:gd name="connsiteY0" fmla="*/ 0 h 1987204"/>
              <a:gd name="connsiteX1" fmla="*/ 76517 w 2382282"/>
              <a:gd name="connsiteY1" fmla="*/ 151402 h 1987204"/>
              <a:gd name="connsiteX2" fmla="*/ 0 w 2382282"/>
              <a:gd name="connsiteY2" fmla="*/ 191175 h 1987204"/>
              <a:gd name="connsiteX3" fmla="*/ 0 w 2382282"/>
              <a:gd name="connsiteY3" fmla="*/ 1987204 h 1987204"/>
              <a:gd name="connsiteX4" fmla="*/ 2339143 w 2382282"/>
              <a:gd name="connsiteY4" fmla="*/ 1987204 h 1987204"/>
              <a:gd name="connsiteX5" fmla="*/ 2349353 w 2382282"/>
              <a:gd name="connsiteY5" fmla="*/ 1947496 h 1987204"/>
              <a:gd name="connsiteX6" fmla="*/ 2382282 w 2382282"/>
              <a:gd name="connsiteY6" fmla="*/ 1620840 h 1987204"/>
              <a:gd name="connsiteX7" fmla="*/ 761443 w 2382282"/>
              <a:gd name="connsiteY7" fmla="*/ 0 h 198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2282" h="1987204">
                <a:moveTo>
                  <a:pt x="761443" y="0"/>
                </a:moveTo>
                <a:cubicBezTo>
                  <a:pt x="516672" y="0"/>
                  <a:pt x="284573" y="54258"/>
                  <a:pt x="76517" y="151402"/>
                </a:cubicBezTo>
                <a:lnTo>
                  <a:pt x="0" y="191175"/>
                </a:lnTo>
                <a:lnTo>
                  <a:pt x="0" y="1987204"/>
                </a:lnTo>
                <a:lnTo>
                  <a:pt x="2339143" y="1987204"/>
                </a:lnTo>
                <a:lnTo>
                  <a:pt x="2349353" y="1947496"/>
                </a:lnTo>
                <a:cubicBezTo>
                  <a:pt x="2370943" y="1841983"/>
                  <a:pt x="2382282" y="1732735"/>
                  <a:pt x="2382282" y="1620840"/>
                </a:cubicBezTo>
                <a:cubicBezTo>
                  <a:pt x="2382282" y="725675"/>
                  <a:pt x="1656608" y="0"/>
                  <a:pt x="76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6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8E7B-2CB5-4346-8F9A-A4B6E9C05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EB2AE3-4783-415B-BF5A-ABE9F9F01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1272" y="257588"/>
            <a:ext cx="3244240" cy="647852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E26D87-78C4-4BD8-B9BE-B2C2810CF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52" y="209550"/>
            <a:ext cx="3133725" cy="643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F40374-68F8-4ED6-A0A3-CA6F7306D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625" y="185737"/>
            <a:ext cx="307657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14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7EA74-1EC8-4529-A909-6FB4D4D5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99DD2-DFC4-4B6D-A2B9-A2433ED2D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722A7-D323-4ACC-91A5-5C56AE568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133350"/>
            <a:ext cx="305752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25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4E3D-FA15-446C-9CCD-7329E998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Activity: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AABBA-8755-4B80-BA1D-60B4DB8ED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inference? – Making an inference involves using what you know to make a guess about what you don't know or reading between the lines.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dirty="0"/>
              <a:t>Readers who make inferences use the clues in the text along with their own experiences to help them figure out what is not directly said.</a:t>
            </a:r>
          </a:p>
        </p:txBody>
      </p:sp>
    </p:spTree>
    <p:extLst>
      <p:ext uri="{BB962C8B-B14F-4D97-AF65-F5344CB8AC3E}">
        <p14:creationId xmlns:p14="http://schemas.microsoft.com/office/powerpoint/2010/main" val="1688693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6B756-4273-4B82-951D-B1EF989D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117475"/>
            <a:ext cx="10515600" cy="1325563"/>
          </a:xfrm>
        </p:spPr>
        <p:txBody>
          <a:bodyPr/>
          <a:lstStyle/>
          <a:p>
            <a:r>
              <a:rPr lang="en-GB" dirty="0"/>
              <a:t>Create 5 inferences that are related to Chapter 20.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B2530-D22C-4C2C-A4B7-EB17EBE64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9" y="1619250"/>
            <a:ext cx="11649075" cy="4943475"/>
          </a:xfrm>
        </p:spPr>
        <p:txBody>
          <a:bodyPr/>
          <a:lstStyle/>
          <a:p>
            <a:r>
              <a:rPr lang="en-GB" dirty="0"/>
              <a:t>Things to focus on:</a:t>
            </a:r>
          </a:p>
          <a:p>
            <a:r>
              <a:rPr lang="en-GB" dirty="0"/>
              <a:t>Characters feelings</a:t>
            </a:r>
          </a:p>
          <a:p>
            <a:r>
              <a:rPr lang="en-GB" dirty="0"/>
              <a:t>What might happen next from what is stated</a:t>
            </a:r>
          </a:p>
          <a:p>
            <a:r>
              <a:rPr lang="en-GB" dirty="0"/>
              <a:t>Does it tell us anything new about that character?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Example:</a:t>
            </a:r>
          </a:p>
          <a:p>
            <a:endParaRPr lang="en-GB" dirty="0"/>
          </a:p>
          <a:p>
            <a:r>
              <a:rPr lang="en-GB" dirty="0">
                <a:highlight>
                  <a:srgbClr val="FFFF00"/>
                </a:highlight>
              </a:rPr>
              <a:t>When I read the words </a:t>
            </a:r>
            <a:r>
              <a:rPr lang="en-GB" dirty="0"/>
              <a:t>“It’s the beasts” </a:t>
            </a:r>
            <a:r>
              <a:rPr lang="en-GB" dirty="0">
                <a:highlight>
                  <a:srgbClr val="FFFF00"/>
                </a:highlight>
              </a:rPr>
              <a:t>it shows that</a:t>
            </a:r>
            <a:r>
              <a:rPr lang="en-GB" dirty="0"/>
              <a:t> Arthur knows or has read what could be lurking in the dark forest. </a:t>
            </a:r>
            <a:r>
              <a:rPr lang="en-GB" dirty="0">
                <a:highlight>
                  <a:srgbClr val="FFFF00"/>
                </a:highlight>
              </a:rPr>
              <a:t>I can infer </a:t>
            </a:r>
            <a:r>
              <a:rPr lang="en-GB" dirty="0"/>
              <a:t>that Arthur is brave character and willing to take on such monsters like the Wolves.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615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04AB-371B-471D-83FF-7E7D7F92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E27E9F-40AE-4569-AB26-C849642F8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2751" y="899057"/>
            <a:ext cx="3382027" cy="4457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DC4C52-925B-4D56-973E-3EAF2EBE5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80828"/>
            <a:ext cx="7064680" cy="52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88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18714-4788-45A6-8AE2-3E934DAD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73475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Lunch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Burger and Drink">
            <a:extLst>
              <a:ext uri="{FF2B5EF4-FFF2-40B4-BE49-F238E27FC236}">
                <a16:creationId xmlns:a16="http://schemas.microsoft.com/office/drawing/2014/main" id="{9F5BB9BA-8F19-4813-A650-FDEF9139A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10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ED7D-ACCD-46CA-AFAC-CD05C62C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Science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8F20EE-3F6F-4E29-90A5-B44C35F97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42" r="24423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8334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B31B-1DB5-448A-A3B9-8EDF6D1B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EED6F2-8658-411A-96C1-56896C7A9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932885" cy="6238875"/>
          </a:xfrm>
        </p:spPr>
      </p:pic>
    </p:spTree>
    <p:extLst>
      <p:ext uri="{BB962C8B-B14F-4D97-AF65-F5344CB8AC3E}">
        <p14:creationId xmlns:p14="http://schemas.microsoft.com/office/powerpoint/2010/main" val="2596798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5950-3143-4A63-8BEF-C073E0F1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A9225-F89F-4140-BC0F-21EEC9E0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907203-B25F-4E13-A297-D6AFE46C5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85944"/>
            <a:ext cx="9058920" cy="66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13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2706-C729-4880-80A1-0355EB1B0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29F70-FBE3-4ABF-A521-BC1C3F28F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BD864-D644-460B-B0E6-D49BD10AD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648" y="182562"/>
            <a:ext cx="8615843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3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7">
            <a:extLst>
              <a:ext uri="{FF2B5EF4-FFF2-40B4-BE49-F238E27FC236}">
                <a16:creationId xmlns:a16="http://schemas.microsoft.com/office/drawing/2014/main" id="{B82EE72E-7E8F-4034-A2DE-8B01C7227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8426302" cy="6857999"/>
          </a:xfrm>
          <a:custGeom>
            <a:avLst/>
            <a:gdLst>
              <a:gd name="connsiteX0" fmla="*/ 8426302 w 8426302"/>
              <a:gd name="connsiteY0" fmla="*/ 0 h 6857999"/>
              <a:gd name="connsiteX1" fmla="*/ 2456308 w 8426302"/>
              <a:gd name="connsiteY1" fmla="*/ 0 h 6857999"/>
              <a:gd name="connsiteX2" fmla="*/ 2348172 w 8426302"/>
              <a:gd name="connsiteY2" fmla="*/ 84455 h 6857999"/>
              <a:gd name="connsiteX3" fmla="*/ 0 w 8426302"/>
              <a:gd name="connsiteY3" fmla="*/ 5102588 h 6857999"/>
              <a:gd name="connsiteX4" fmla="*/ 205759 w 8426302"/>
              <a:gd name="connsiteY4" fmla="*/ 6735939 h 6857999"/>
              <a:gd name="connsiteX5" fmla="*/ 241239 w 8426302"/>
              <a:gd name="connsiteY5" fmla="*/ 6857999 h 6857999"/>
              <a:gd name="connsiteX6" fmla="*/ 8426302 w 842630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7999">
                <a:moveTo>
                  <a:pt x="8426302" y="0"/>
                </a:moveTo>
                <a:lnTo>
                  <a:pt x="2456308" y="0"/>
                </a:lnTo>
                <a:lnTo>
                  <a:pt x="2348172" y="84455"/>
                </a:lnTo>
                <a:cubicBezTo>
                  <a:pt x="913021" y="1283327"/>
                  <a:pt x="0" y="3086334"/>
                  <a:pt x="0" y="5102588"/>
                </a:cubicBezTo>
                <a:cubicBezTo>
                  <a:pt x="0" y="5666575"/>
                  <a:pt x="71438" y="6213877"/>
                  <a:pt x="205759" y="6735939"/>
                </a:cubicBezTo>
                <a:lnTo>
                  <a:pt x="241239" y="6857999"/>
                </a:lnTo>
                <a:lnTo>
                  <a:pt x="8426302" y="6857999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02EDC4CB-FA76-4333-89CF-8A2D4F27C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8174932" cy="6857999"/>
          </a:xfrm>
          <a:custGeom>
            <a:avLst/>
            <a:gdLst>
              <a:gd name="connsiteX0" fmla="*/ 8174932 w 8174932"/>
              <a:gd name="connsiteY0" fmla="*/ 0 h 6857999"/>
              <a:gd name="connsiteX1" fmla="*/ 2617360 w 8174932"/>
              <a:gd name="connsiteY1" fmla="*/ 0 h 6857999"/>
              <a:gd name="connsiteX2" fmla="*/ 2286881 w 8174932"/>
              <a:gd name="connsiteY2" fmla="*/ 253363 h 6857999"/>
              <a:gd name="connsiteX3" fmla="*/ 0 w 8174932"/>
              <a:gd name="connsiteY3" fmla="*/ 5102588 h 6857999"/>
              <a:gd name="connsiteX4" fmla="*/ 197846 w 8174932"/>
              <a:gd name="connsiteY4" fmla="*/ 6673117 h 6857999"/>
              <a:gd name="connsiteX5" fmla="*/ 251586 w 8174932"/>
              <a:gd name="connsiteY5" fmla="*/ 6857999 h 6857999"/>
              <a:gd name="connsiteX6" fmla="*/ 8174932 w 817493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7999">
                <a:moveTo>
                  <a:pt x="8174932" y="0"/>
                </a:moveTo>
                <a:lnTo>
                  <a:pt x="2617360" y="0"/>
                </a:lnTo>
                <a:lnTo>
                  <a:pt x="2286881" y="253363"/>
                </a:lnTo>
                <a:cubicBezTo>
                  <a:pt x="890226" y="1405985"/>
                  <a:pt x="0" y="3150325"/>
                  <a:pt x="0" y="5102588"/>
                </a:cubicBezTo>
                <a:cubicBezTo>
                  <a:pt x="0" y="5644883"/>
                  <a:pt x="68691" y="6171135"/>
                  <a:pt x="197846" y="6673117"/>
                </a:cubicBezTo>
                <a:lnTo>
                  <a:pt x="251586" y="6857999"/>
                </a:lnTo>
                <a:lnTo>
                  <a:pt x="8174932" y="6857999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49D40-6B70-4CF3-86AC-18F80374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2619227"/>
            <a:ext cx="6074592" cy="31503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Rockstars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77EF58E-5654-4C05-91E1-051658CC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734645" y="0"/>
            <a:ext cx="3457354" cy="3047506"/>
          </a:xfrm>
          <a:custGeom>
            <a:avLst/>
            <a:gdLst>
              <a:gd name="connsiteX0" fmla="*/ 67910 w 3457354"/>
              <a:gd name="connsiteY0" fmla="*/ 3047506 h 3047506"/>
              <a:gd name="connsiteX1" fmla="*/ 3457354 w 3457354"/>
              <a:gd name="connsiteY1" fmla="*/ 3047506 h 3047506"/>
              <a:gd name="connsiteX2" fmla="*/ 3457354 w 3457354"/>
              <a:gd name="connsiteY2" fmla="*/ 200864 h 3047506"/>
              <a:gd name="connsiteX3" fmla="*/ 3390429 w 3457354"/>
              <a:gd name="connsiteY3" fmla="*/ 172076 h 3047506"/>
              <a:gd name="connsiteX4" fmla="*/ 2480787 w 3457354"/>
              <a:gd name="connsiteY4" fmla="*/ 0 h 3047506"/>
              <a:gd name="connsiteX5" fmla="*/ 0 w 3457354"/>
              <a:gd name="connsiteY5" fmla="*/ 2480787 h 3047506"/>
              <a:gd name="connsiteX6" fmla="*/ 19931 w 3457354"/>
              <a:gd name="connsiteY6" fmla="*/ 2796748 h 30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7354" h="3047506">
                <a:moveTo>
                  <a:pt x="67910" y="3047506"/>
                </a:moveTo>
                <a:lnTo>
                  <a:pt x="3457354" y="3047506"/>
                </a:lnTo>
                <a:lnTo>
                  <a:pt x="3457354" y="200864"/>
                </a:lnTo>
                <a:lnTo>
                  <a:pt x="3390429" y="172076"/>
                </a:lnTo>
                <a:cubicBezTo>
                  <a:pt x="3108771" y="61012"/>
                  <a:pt x="2801904" y="0"/>
                  <a:pt x="2480787" y="0"/>
                </a:cubicBezTo>
                <a:cubicBezTo>
                  <a:pt x="1110686" y="0"/>
                  <a:pt x="0" y="1110686"/>
                  <a:pt x="0" y="2480787"/>
                </a:cubicBezTo>
                <a:cubicBezTo>
                  <a:pt x="0" y="2587826"/>
                  <a:pt x="6779" y="2693282"/>
                  <a:pt x="19931" y="27967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F0486BD-9355-4C9F-B84E-29D308A26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965594" y="0"/>
            <a:ext cx="3226405" cy="2802444"/>
          </a:xfrm>
          <a:custGeom>
            <a:avLst/>
            <a:gdLst>
              <a:gd name="connsiteX0" fmla="*/ 62951 w 3226405"/>
              <a:gd name="connsiteY0" fmla="*/ 2802444 h 2802444"/>
              <a:gd name="connsiteX1" fmla="*/ 3226405 w 3226405"/>
              <a:gd name="connsiteY1" fmla="*/ 2802444 h 2802444"/>
              <a:gd name="connsiteX2" fmla="*/ 3226405 w 3226405"/>
              <a:gd name="connsiteY2" fmla="*/ 206780 h 2802444"/>
              <a:gd name="connsiteX3" fmla="*/ 3191405 w 3226405"/>
              <a:gd name="connsiteY3" fmla="*/ 190048 h 2802444"/>
              <a:gd name="connsiteX4" fmla="*/ 2278881 w 3226405"/>
              <a:gd name="connsiteY4" fmla="*/ 0 h 2802444"/>
              <a:gd name="connsiteX5" fmla="*/ 0 w 3226405"/>
              <a:gd name="connsiteY5" fmla="*/ 2278880 h 2802444"/>
              <a:gd name="connsiteX6" fmla="*/ 18309 w 3226405"/>
              <a:gd name="connsiteY6" fmla="*/ 2569126 h 280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6405" h="2802444">
                <a:moveTo>
                  <a:pt x="62951" y="2802444"/>
                </a:moveTo>
                <a:lnTo>
                  <a:pt x="3226405" y="2802444"/>
                </a:lnTo>
                <a:lnTo>
                  <a:pt x="3226405" y="206780"/>
                </a:lnTo>
                <a:lnTo>
                  <a:pt x="3191405" y="190048"/>
                </a:lnTo>
                <a:cubicBezTo>
                  <a:pt x="2912003" y="67816"/>
                  <a:pt x="2603362" y="0"/>
                  <a:pt x="2278881" y="0"/>
                </a:cubicBezTo>
                <a:cubicBezTo>
                  <a:pt x="1020290" y="0"/>
                  <a:pt x="0" y="1020290"/>
                  <a:pt x="0" y="2278880"/>
                </a:cubicBezTo>
                <a:cubicBezTo>
                  <a:pt x="0" y="2377208"/>
                  <a:pt x="6227" y="2474081"/>
                  <a:pt x="18309" y="2569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1440359-9D97-4CE1-8BD3-19308E040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00208" y="4700046"/>
            <a:ext cx="2591791" cy="2157954"/>
          </a:xfrm>
          <a:custGeom>
            <a:avLst/>
            <a:gdLst>
              <a:gd name="connsiteX0" fmla="*/ 816638 w 2591791"/>
              <a:gd name="connsiteY0" fmla="*/ 0 h 2157954"/>
              <a:gd name="connsiteX1" fmla="*/ 47036 w 2591791"/>
              <a:gd name="connsiteY1" fmla="*/ 175050 h 2157954"/>
              <a:gd name="connsiteX2" fmla="*/ 0 w 2591791"/>
              <a:gd name="connsiteY2" fmla="*/ 202085 h 2157954"/>
              <a:gd name="connsiteX3" fmla="*/ 0 w 2591791"/>
              <a:gd name="connsiteY3" fmla="*/ 2157954 h 2157954"/>
              <a:gd name="connsiteX4" fmla="*/ 2549286 w 2591791"/>
              <a:gd name="connsiteY4" fmla="*/ 2157954 h 2157954"/>
              <a:gd name="connsiteX5" fmla="*/ 2555727 w 2591791"/>
              <a:gd name="connsiteY5" fmla="*/ 2132909 h 2157954"/>
              <a:gd name="connsiteX6" fmla="*/ 2591791 w 2591791"/>
              <a:gd name="connsiteY6" fmla="*/ 1775153 h 2157954"/>
              <a:gd name="connsiteX7" fmla="*/ 816638 w 2591791"/>
              <a:gd name="connsiteY7" fmla="*/ 0 h 215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1791" h="2157954">
                <a:moveTo>
                  <a:pt x="816638" y="0"/>
                </a:moveTo>
                <a:cubicBezTo>
                  <a:pt x="540903" y="0"/>
                  <a:pt x="279852" y="62867"/>
                  <a:pt x="47036" y="175050"/>
                </a:cubicBezTo>
                <a:lnTo>
                  <a:pt x="0" y="202085"/>
                </a:lnTo>
                <a:lnTo>
                  <a:pt x="0" y="2157954"/>
                </a:lnTo>
                <a:lnTo>
                  <a:pt x="2549286" y="2157954"/>
                </a:lnTo>
                <a:lnTo>
                  <a:pt x="2555727" y="2132909"/>
                </a:lnTo>
                <a:cubicBezTo>
                  <a:pt x="2579373" y="2017351"/>
                  <a:pt x="2591791" y="1897702"/>
                  <a:pt x="2591791" y="1775153"/>
                </a:cubicBezTo>
                <a:cubicBezTo>
                  <a:pt x="2591791" y="794763"/>
                  <a:pt x="1797028" y="0"/>
                  <a:pt x="816638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C7F9830-10E7-405D-AA27-19575930F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09717" y="4870796"/>
            <a:ext cx="2382282" cy="1987204"/>
          </a:xfrm>
          <a:custGeom>
            <a:avLst/>
            <a:gdLst>
              <a:gd name="connsiteX0" fmla="*/ 761443 w 2382282"/>
              <a:gd name="connsiteY0" fmla="*/ 0 h 1987204"/>
              <a:gd name="connsiteX1" fmla="*/ 76517 w 2382282"/>
              <a:gd name="connsiteY1" fmla="*/ 151402 h 1987204"/>
              <a:gd name="connsiteX2" fmla="*/ 0 w 2382282"/>
              <a:gd name="connsiteY2" fmla="*/ 191175 h 1987204"/>
              <a:gd name="connsiteX3" fmla="*/ 0 w 2382282"/>
              <a:gd name="connsiteY3" fmla="*/ 1987204 h 1987204"/>
              <a:gd name="connsiteX4" fmla="*/ 2339143 w 2382282"/>
              <a:gd name="connsiteY4" fmla="*/ 1987204 h 1987204"/>
              <a:gd name="connsiteX5" fmla="*/ 2349353 w 2382282"/>
              <a:gd name="connsiteY5" fmla="*/ 1947496 h 1987204"/>
              <a:gd name="connsiteX6" fmla="*/ 2382282 w 2382282"/>
              <a:gd name="connsiteY6" fmla="*/ 1620840 h 1987204"/>
              <a:gd name="connsiteX7" fmla="*/ 761443 w 2382282"/>
              <a:gd name="connsiteY7" fmla="*/ 0 h 198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2282" h="1987204">
                <a:moveTo>
                  <a:pt x="761443" y="0"/>
                </a:moveTo>
                <a:cubicBezTo>
                  <a:pt x="516672" y="0"/>
                  <a:pt x="284573" y="54258"/>
                  <a:pt x="76517" y="151402"/>
                </a:cubicBezTo>
                <a:lnTo>
                  <a:pt x="0" y="191175"/>
                </a:lnTo>
                <a:lnTo>
                  <a:pt x="0" y="1987204"/>
                </a:lnTo>
                <a:lnTo>
                  <a:pt x="2339143" y="1987204"/>
                </a:lnTo>
                <a:lnTo>
                  <a:pt x="2349353" y="1947496"/>
                </a:lnTo>
                <a:cubicBezTo>
                  <a:pt x="2370943" y="1841983"/>
                  <a:pt x="2382282" y="1732735"/>
                  <a:pt x="2382282" y="1620840"/>
                </a:cubicBezTo>
                <a:cubicBezTo>
                  <a:pt x="2382282" y="725675"/>
                  <a:pt x="1656608" y="0"/>
                  <a:pt x="76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2AECF-26FC-4D53-9A81-9E2E9496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41817-7484-4A93-B4B5-1620298DF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C9DB6-DA6B-43E4-B84D-7A31E0A60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642" y="207962"/>
            <a:ext cx="9075979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39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49CD2-8DAF-4BC6-83FC-B45D952C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BAA154-A43A-4812-9140-DE14182AC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9730" y="365126"/>
            <a:ext cx="8071698" cy="5907088"/>
          </a:xfrm>
        </p:spPr>
      </p:pic>
    </p:spTree>
    <p:extLst>
      <p:ext uri="{BB962C8B-B14F-4D97-AF65-F5344CB8AC3E}">
        <p14:creationId xmlns:p14="http://schemas.microsoft.com/office/powerpoint/2010/main" val="2313632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0C4D-8FE1-4AF8-8DB6-86A1E6EF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575" y="0"/>
            <a:ext cx="10515600" cy="1325563"/>
          </a:xfrm>
        </p:spPr>
        <p:txBody>
          <a:bodyPr/>
          <a:lstStyle/>
          <a:p>
            <a:r>
              <a:rPr lang="en-GB" dirty="0"/>
              <a:t>Activity: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27B115-B41E-4C2C-A7AD-F2E0A400B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975" y="322262"/>
            <a:ext cx="4569429" cy="60039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3A5B70-9A7B-4E11-81E3-ACD029A5A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75" y="244475"/>
            <a:ext cx="5181600" cy="6248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7C6F56-BB72-4B74-A6BE-1D64E7FA6C77}"/>
              </a:ext>
            </a:extLst>
          </p:cNvPr>
          <p:cNvSpPr/>
          <p:nvPr/>
        </p:nvSpPr>
        <p:spPr>
          <a:xfrm>
            <a:off x="6019800" y="3028950"/>
            <a:ext cx="866775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32298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C57B-FFB4-4A3D-AE55-6FBAD64B3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E71A8-E11A-4104-978D-672C9EBA4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I can divide 2 digits by 1 digit.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A999F-D06C-4228-A00A-79972838D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5" r="18874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51946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7B97-F6FC-40A8-AF6F-9E1E92C7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en-GB" dirty="0"/>
              <a:t>Video Clip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Video camera">
            <a:extLst>
              <a:ext uri="{FF2B5EF4-FFF2-40B4-BE49-F238E27FC236}">
                <a16:creationId xmlns:a16="http://schemas.microsoft.com/office/drawing/2014/main" id="{0E7BF164-4079-4654-8359-A3BD37A76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FFC14-4EBC-4E32-8B2B-80F8D0E93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GB" sz="3600" dirty="0">
                <a:hlinkClick r:id="rId4"/>
              </a:rPr>
              <a:t>https://vimeo.com/492054019</a:t>
            </a:r>
            <a:endParaRPr lang="en-GB" sz="36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91793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0" y="2185308"/>
            <a:ext cx="6462320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550" y="334777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		21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		22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		34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4)		35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6.6|7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8.1|5.3|4.1|4.5|2.3|4.5|12.8|8.5|10.8|1.2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11.5|4.7|1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2.8|10.7|9.2|9.9|2.6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0.7|9.4|1.6|1.7|5.4|5.7|1.2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6.6|2.2|3.7|4.4|3.6|3.9|2.4|5.4|6.2|3.5|5.1|1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3.2|4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|2.9|5|1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.2|7.2|2.4|13.6|1.9|9.6|13.4|5.4|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579</Words>
  <Application>Microsoft Office PowerPoint</Application>
  <PresentationFormat>Widescreen</PresentationFormat>
  <Paragraphs>139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Arial</vt:lpstr>
      <vt:lpstr>Arial</vt:lpstr>
      <vt:lpstr>Calibri</vt:lpstr>
      <vt:lpstr>Calibri Light</vt:lpstr>
      <vt:lpstr>Cambria Math</vt:lpstr>
      <vt:lpstr>Comic Sans MS</vt:lpstr>
      <vt:lpstr>KG Primary Penmanship</vt:lpstr>
      <vt:lpstr>Office Theme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Friday 29th January 2021</vt:lpstr>
      <vt:lpstr>Morning Job</vt:lpstr>
      <vt:lpstr>Spellings</vt:lpstr>
      <vt:lpstr>Rockstars</vt:lpstr>
      <vt:lpstr>Maths</vt:lpstr>
      <vt:lpstr>Video 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1 - 4 on the worksheet</vt:lpstr>
      <vt:lpstr>PowerPoint Presentation</vt:lpstr>
      <vt:lpstr>PowerPoint Presentation</vt:lpstr>
      <vt:lpstr>Have a go at questions  5 - 6 on the worksheet</vt:lpstr>
      <vt:lpstr>PowerPoint Presentation</vt:lpstr>
      <vt:lpstr>PowerPoint Presentation</vt:lpstr>
      <vt:lpstr>PowerPoint Presentation</vt:lpstr>
      <vt:lpstr>Break</vt:lpstr>
      <vt:lpstr>English</vt:lpstr>
      <vt:lpstr>Brightstorm Chapter 20 – “Thought-Wolves”</vt:lpstr>
      <vt:lpstr>PowerPoint Presentation</vt:lpstr>
      <vt:lpstr>PowerPoint Presentation</vt:lpstr>
      <vt:lpstr>PowerPoint Presentation</vt:lpstr>
      <vt:lpstr>PowerPoint Presentation</vt:lpstr>
      <vt:lpstr>Activity: Inference</vt:lpstr>
      <vt:lpstr>Create 5 inferences that are related to Chapter 20.</vt:lpstr>
      <vt:lpstr>PowerPoint Presentation</vt:lpstr>
      <vt:lpstr>Lunch</vt:lpstr>
      <vt:lpstr>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29th January 2021</dc:title>
  <dc:creator>jack.hall-1</dc:creator>
  <cp:lastModifiedBy>jack.hall-1</cp:lastModifiedBy>
  <cp:revision>9</cp:revision>
  <dcterms:created xsi:type="dcterms:W3CDTF">2021-01-24T19:51:36Z</dcterms:created>
  <dcterms:modified xsi:type="dcterms:W3CDTF">2021-01-24T20:15:55Z</dcterms:modified>
</cp:coreProperties>
</file>