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</p:sldMasterIdLst>
  <p:notesMasterIdLst>
    <p:notesMasterId r:id="rId2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5vrLIIl9IEScgDmbTeCayy2Kk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BB5E4C-7AB3-4604-8353-083D32E304D0}">
  <a:tblStyle styleId="{EABB5E4C-7AB3-4604-8353-083D32E304D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ae2c253f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ae2c253f8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ae2c253f8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e2c253f8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e2c253f8b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ae2c253f8b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e2c253f8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e2c253f8b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ae2c253f8b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e2c253f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e2c253f8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ae2c253f8b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0" y="2511188"/>
            <a:ext cx="5950424" cy="178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turn KS1">
  <p:cSld name="Your turn KS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turn KS2">
  <p:cSld name="Your turn KS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/>
          <p:nvPr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Google Shape;15;p16"/>
          <p:cNvSpPr/>
          <p:nvPr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" name="Google Shape;16;p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/>
          <p:nvPr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" name="Google Shape;21;p18" descr="A picture containing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0" descr="A green sign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2" descr="A picture containing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4" descr="A picture containing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daily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year6homlearning@heddon-school.co.uk" TargetMode="External"/><Relationship Id="rId4" Type="http://schemas.openxmlformats.org/officeDocument/2006/relationships/hyperlink" Target="https://vimeo.com/49247466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ae2c253f8b_0_0"/>
          <p:cNvSpPr txBox="1"/>
          <p:nvPr/>
        </p:nvSpPr>
        <p:spPr>
          <a:xfrm>
            <a:off x="0" y="379175"/>
            <a:ext cx="8259300" cy="6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morning Year 6!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Let’s start with a warm-up, and do our Daily Ten mental maths. Level 6-&gt; Ones and Tenths Minus Tenths, tod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ay. Set the timer at a speed that’s suitable for you.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https://www.topmarks.co.uk/maths-games/daily10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are your maths slides for </a:t>
            </a:r>
            <a:r>
              <a:rPr lang="en-GB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Friday 22</a:t>
            </a:r>
            <a:r>
              <a:rPr lang="en-GB" sz="18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GB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January.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looking at equivalent fractions, decimals and percentages. Before you begin, watch this short tutorial first: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https://vimeo.com/492474663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that some of these new objectives are challenging, and we would usually discuss them together as a class. Please email us at </a:t>
            </a: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year6home@heddon-school.co.uk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need any help or want to ask any questions.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all doing an amazing job. Keep up the super work! ☺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/>
        </p:nvSpPr>
        <p:spPr>
          <a:xfrm>
            <a:off x="1466577" y="3154735"/>
            <a:ext cx="2090978" cy="76937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6121" b="-1031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1" name="Google Shape;181;p9"/>
          <p:cNvSpPr txBox="1"/>
          <p:nvPr/>
        </p:nvSpPr>
        <p:spPr>
          <a:xfrm>
            <a:off x="2512066" y="1916158"/>
            <a:ext cx="7056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9 %</a:t>
            </a:r>
            <a:endParaRPr/>
          </a:p>
        </p:txBody>
      </p:sp>
      <p:sp>
        <p:nvSpPr>
          <p:cNvPr id="182" name="Google Shape;182;p9"/>
          <p:cNvSpPr txBox="1"/>
          <p:nvPr/>
        </p:nvSpPr>
        <p:spPr>
          <a:xfrm>
            <a:off x="4799456" y="1893645"/>
            <a:ext cx="6415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</a:t>
            </a:r>
            <a:endParaRPr/>
          </a:p>
        </p:txBody>
      </p:sp>
      <p:sp>
        <p:nvSpPr>
          <p:cNvPr id="183" name="Google Shape;183;p9"/>
          <p:cNvSpPr txBox="1"/>
          <p:nvPr/>
        </p:nvSpPr>
        <p:spPr>
          <a:xfrm>
            <a:off x="4549889" y="3154735"/>
            <a:ext cx="2266683" cy="7693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31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1211636" y="4646128"/>
            <a:ext cx="2600861" cy="7693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4929" b="-1031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5" name="Google Shape;185;p9"/>
          <p:cNvSpPr txBox="1"/>
          <p:nvPr/>
        </p:nvSpPr>
        <p:spPr>
          <a:xfrm>
            <a:off x="4549889" y="4651065"/>
            <a:ext cx="2266683" cy="76937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31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823022" y="334776"/>
            <a:ext cx="495516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 9 % and 0.3 into fractions, decimals and percentages.</a:t>
            </a:r>
            <a:endParaRPr/>
          </a:p>
        </p:txBody>
      </p:sp>
      <p:sp>
        <p:nvSpPr>
          <p:cNvPr id="187" name="Google Shape;187;p9"/>
          <p:cNvSpPr txBox="1"/>
          <p:nvPr/>
        </p:nvSpPr>
        <p:spPr>
          <a:xfrm>
            <a:off x="5457880" y="681216"/>
            <a:ext cx="20951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think</a:t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32133" y="505072"/>
            <a:ext cx="747045" cy="74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Have a go at questions 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latin typeface="Calibri"/>
                <a:ea typeface="Calibri"/>
                <a:cs typeface="Calibri"/>
                <a:sym typeface="Calibri"/>
              </a:rPr>
              <a:t>1 - 4 on the worksheet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/>
        </p:nvSpPr>
        <p:spPr>
          <a:xfrm>
            <a:off x="690433" y="303986"/>
            <a:ext cx="461688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children were completing some maths work.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 children in order of who got the most correct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61913" y="3033536"/>
            <a:ext cx="1060748" cy="77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42036" y="2027606"/>
            <a:ext cx="106689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899" y="4151309"/>
            <a:ext cx="925164" cy="67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0997" y="4927617"/>
            <a:ext cx="988969" cy="1395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1919321" y="1963555"/>
            <a:ext cx="1747914" cy="76764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r="-5920" b="-1031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4" name="Google Shape;204;p11"/>
          <p:cNvSpPr txBox="1"/>
          <p:nvPr/>
        </p:nvSpPr>
        <p:spPr>
          <a:xfrm>
            <a:off x="1908603" y="4105822"/>
            <a:ext cx="18392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 correct </a:t>
            </a:r>
            <a:endParaRPr/>
          </a:p>
        </p:txBody>
      </p:sp>
      <p:sp>
        <p:nvSpPr>
          <p:cNvPr id="205" name="Google Shape;205;p11"/>
          <p:cNvSpPr txBox="1"/>
          <p:nvPr/>
        </p:nvSpPr>
        <p:spPr>
          <a:xfrm>
            <a:off x="1908603" y="3150052"/>
            <a:ext cx="20043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84 % correct</a:t>
            </a:r>
            <a:endParaRPr/>
          </a:p>
        </p:txBody>
      </p:sp>
      <p:sp>
        <p:nvSpPr>
          <p:cNvPr id="206" name="Google Shape;206;p11"/>
          <p:cNvSpPr txBox="1"/>
          <p:nvPr/>
        </p:nvSpPr>
        <p:spPr>
          <a:xfrm>
            <a:off x="1908603" y="5062166"/>
            <a:ext cx="22753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12 % incorrect</a:t>
            </a:r>
            <a:endParaRPr/>
          </a:p>
        </p:txBody>
      </p:sp>
      <p:sp>
        <p:nvSpPr>
          <p:cNvPr id="207" name="Google Shape;207;p11"/>
          <p:cNvSpPr txBox="1"/>
          <p:nvPr/>
        </p:nvSpPr>
        <p:spPr>
          <a:xfrm>
            <a:off x="1908603" y="5543700"/>
            <a:ext cx="20043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88 % correct</a:t>
            </a:r>
            <a:endParaRPr/>
          </a:p>
        </p:txBody>
      </p:sp>
      <p:sp>
        <p:nvSpPr>
          <p:cNvPr id="208" name="Google Shape;208;p11"/>
          <p:cNvSpPr txBox="1"/>
          <p:nvPr/>
        </p:nvSpPr>
        <p:spPr>
          <a:xfrm>
            <a:off x="4570102" y="1484544"/>
            <a:ext cx="34490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			D			P</a:t>
            </a:r>
            <a:endParaRPr/>
          </a:p>
        </p:txBody>
      </p:sp>
      <p:sp>
        <p:nvSpPr>
          <p:cNvPr id="209" name="Google Shape;209;p11"/>
          <p:cNvSpPr txBox="1"/>
          <p:nvPr/>
        </p:nvSpPr>
        <p:spPr>
          <a:xfrm>
            <a:off x="4361084" y="1984787"/>
            <a:ext cx="814647" cy="76937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0" name="Google Shape;210;p11"/>
          <p:cNvSpPr txBox="1"/>
          <p:nvPr/>
        </p:nvSpPr>
        <p:spPr>
          <a:xfrm>
            <a:off x="5663329" y="2186885"/>
            <a:ext cx="8242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0.85</a:t>
            </a:r>
            <a:endParaRPr/>
          </a:p>
        </p:txBody>
      </p:sp>
      <p:sp>
        <p:nvSpPr>
          <p:cNvPr id="211" name="Google Shape;211;p11"/>
          <p:cNvSpPr txBox="1"/>
          <p:nvPr/>
        </p:nvSpPr>
        <p:spPr>
          <a:xfrm>
            <a:off x="6992024" y="2188539"/>
            <a:ext cx="8883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85 %</a:t>
            </a:r>
            <a:endParaRPr/>
          </a:p>
        </p:txBody>
      </p:sp>
      <p:sp>
        <p:nvSpPr>
          <p:cNvPr id="212" name="Google Shape;212;p11"/>
          <p:cNvSpPr txBox="1"/>
          <p:nvPr/>
        </p:nvSpPr>
        <p:spPr>
          <a:xfrm>
            <a:off x="4361084" y="2971752"/>
            <a:ext cx="814647" cy="76937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3" name="Google Shape;213;p11"/>
          <p:cNvSpPr txBox="1"/>
          <p:nvPr/>
        </p:nvSpPr>
        <p:spPr>
          <a:xfrm>
            <a:off x="5663329" y="3173850"/>
            <a:ext cx="8242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0.84</a:t>
            </a:r>
            <a:endParaRPr/>
          </a:p>
        </p:txBody>
      </p:sp>
      <p:sp>
        <p:nvSpPr>
          <p:cNvPr id="214" name="Google Shape;214;p11"/>
          <p:cNvSpPr txBox="1"/>
          <p:nvPr/>
        </p:nvSpPr>
        <p:spPr>
          <a:xfrm>
            <a:off x="6992024" y="3175504"/>
            <a:ext cx="8883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84 %</a:t>
            </a:r>
            <a:endParaRPr/>
          </a:p>
        </p:txBody>
      </p:sp>
      <p:sp>
        <p:nvSpPr>
          <p:cNvPr id="215" name="Google Shape;215;p11"/>
          <p:cNvSpPr txBox="1"/>
          <p:nvPr/>
        </p:nvSpPr>
        <p:spPr>
          <a:xfrm>
            <a:off x="4361084" y="3959108"/>
            <a:ext cx="814647" cy="76937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6" name="Google Shape;216;p11"/>
          <p:cNvSpPr txBox="1"/>
          <p:nvPr/>
        </p:nvSpPr>
        <p:spPr>
          <a:xfrm>
            <a:off x="5663329" y="4161206"/>
            <a:ext cx="6415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</a:t>
            </a:r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6992024" y="4162860"/>
            <a:ext cx="8883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80 %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4361084" y="5047190"/>
            <a:ext cx="814647" cy="76937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9" name="Google Shape;219;p11"/>
          <p:cNvSpPr txBox="1"/>
          <p:nvPr/>
        </p:nvSpPr>
        <p:spPr>
          <a:xfrm>
            <a:off x="5663329" y="5249288"/>
            <a:ext cx="8242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0.88</a:t>
            </a:r>
            <a:endParaRPr/>
          </a:p>
        </p:txBody>
      </p:sp>
      <p:sp>
        <p:nvSpPr>
          <p:cNvPr id="220" name="Google Shape;220;p11"/>
          <p:cNvSpPr txBox="1"/>
          <p:nvPr/>
        </p:nvSpPr>
        <p:spPr>
          <a:xfrm>
            <a:off x="6992024" y="5250942"/>
            <a:ext cx="8883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88 %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6122509" y="4160206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22" name="Google Shape;222;p11"/>
          <p:cNvSpPr txBox="1"/>
          <p:nvPr/>
        </p:nvSpPr>
        <p:spPr>
          <a:xfrm>
            <a:off x="847973" y="5727129"/>
            <a:ext cx="6195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800" baseline="30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847973" y="4691542"/>
            <a:ext cx="7360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 baseline="30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24" name="Google Shape;224;p11"/>
          <p:cNvSpPr txBox="1"/>
          <p:nvPr/>
        </p:nvSpPr>
        <p:spPr>
          <a:xfrm>
            <a:off x="825206" y="3594073"/>
            <a:ext cx="7360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800" baseline="30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25" name="Google Shape;225;p11"/>
          <p:cNvSpPr txBox="1"/>
          <p:nvPr/>
        </p:nvSpPr>
        <p:spPr>
          <a:xfrm>
            <a:off x="847973" y="2558486"/>
            <a:ext cx="7809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aseline="30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26" name="Google Shape;226;p11"/>
          <p:cNvSpPr txBox="1"/>
          <p:nvPr/>
        </p:nvSpPr>
        <p:spPr>
          <a:xfrm>
            <a:off x="5457880" y="681216"/>
            <a:ext cx="20951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think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32133" y="505072"/>
            <a:ext cx="747045" cy="74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2745" y="581952"/>
            <a:ext cx="1398816" cy="96563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/>
          <p:nvPr/>
        </p:nvSpPr>
        <p:spPr>
          <a:xfrm>
            <a:off x="956095" y="450496"/>
            <a:ext cx="4515188" cy="953699"/>
          </a:xfrm>
          <a:prstGeom prst="wedgeRoundRectCallout">
            <a:avLst>
              <a:gd name="adj1" fmla="val 67612"/>
              <a:gd name="adj2" fmla="val 18873"/>
              <a:gd name="adj3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thinking of a fraction – can you guess what it is?</a:t>
            </a:r>
            <a:endParaRPr/>
          </a:p>
        </p:txBody>
      </p:sp>
      <p:sp>
        <p:nvSpPr>
          <p:cNvPr id="234" name="Google Shape;234;p12"/>
          <p:cNvSpPr txBox="1"/>
          <p:nvPr/>
        </p:nvSpPr>
        <p:spPr>
          <a:xfrm>
            <a:off x="1142985" y="1338898"/>
            <a:ext cx="46168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It is less than 73 %</a:t>
            </a:r>
            <a:endParaRPr/>
          </a:p>
        </p:txBody>
      </p:sp>
      <p:sp>
        <p:nvSpPr>
          <p:cNvPr id="235" name="Google Shape;235;p12"/>
          <p:cNvSpPr txBox="1"/>
          <p:nvPr/>
        </p:nvSpPr>
        <p:spPr>
          <a:xfrm>
            <a:off x="1142984" y="1874679"/>
            <a:ext cx="46168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It is greater than 0.4</a:t>
            </a:r>
            <a:endParaRPr/>
          </a:p>
        </p:txBody>
      </p:sp>
      <p:sp>
        <p:nvSpPr>
          <p:cNvPr id="236" name="Google Shape;236;p12"/>
          <p:cNvSpPr txBox="1"/>
          <p:nvPr/>
        </p:nvSpPr>
        <p:spPr>
          <a:xfrm>
            <a:off x="1142984" y="2410459"/>
            <a:ext cx="46168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It has a denominator of 5</a:t>
            </a:r>
            <a:endParaRPr/>
          </a:p>
        </p:txBody>
      </p:sp>
      <p:sp>
        <p:nvSpPr>
          <p:cNvPr id="237" name="Google Shape;237;p12"/>
          <p:cNvSpPr txBox="1"/>
          <p:nvPr/>
        </p:nvSpPr>
        <p:spPr>
          <a:xfrm>
            <a:off x="2749576" y="2866240"/>
            <a:ext cx="449161" cy="7676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8" name="Google Shape;238;p12"/>
          <p:cNvSpPr txBox="1"/>
          <p:nvPr/>
        </p:nvSpPr>
        <p:spPr>
          <a:xfrm>
            <a:off x="3621492" y="2866240"/>
            <a:ext cx="449161" cy="7693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9" name="Google Shape;239;p12"/>
          <p:cNvSpPr txBox="1"/>
          <p:nvPr/>
        </p:nvSpPr>
        <p:spPr>
          <a:xfrm>
            <a:off x="4503026" y="2866240"/>
            <a:ext cx="449161" cy="76937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5385360" y="2866240"/>
            <a:ext cx="449161" cy="76713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1" name="Google Shape;241;p12"/>
          <p:cNvSpPr txBox="1"/>
          <p:nvPr/>
        </p:nvSpPr>
        <p:spPr>
          <a:xfrm>
            <a:off x="2566834" y="3898311"/>
            <a:ext cx="814647" cy="76937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2" name="Google Shape;242;p12"/>
          <p:cNvSpPr txBox="1"/>
          <p:nvPr/>
        </p:nvSpPr>
        <p:spPr>
          <a:xfrm>
            <a:off x="3438750" y="3898311"/>
            <a:ext cx="814647" cy="76937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4320284" y="3898311"/>
            <a:ext cx="814647" cy="76937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4" name="Google Shape;244;p12"/>
          <p:cNvSpPr txBox="1"/>
          <p:nvPr/>
        </p:nvSpPr>
        <p:spPr>
          <a:xfrm>
            <a:off x="5202618" y="3898311"/>
            <a:ext cx="814647" cy="76937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5" name="Google Shape;245;p12"/>
          <p:cNvSpPr txBox="1"/>
          <p:nvPr/>
        </p:nvSpPr>
        <p:spPr>
          <a:xfrm>
            <a:off x="6148942" y="2866240"/>
            <a:ext cx="449161" cy="76604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6" name="Google Shape;246;p12"/>
          <p:cNvSpPr/>
          <p:nvPr/>
        </p:nvSpPr>
        <p:spPr>
          <a:xfrm rot="2694387">
            <a:off x="6036073" y="3119424"/>
            <a:ext cx="578646" cy="578646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2568437" y="5639873"/>
            <a:ext cx="6415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</a:t>
            </a:r>
            <a:endParaRPr/>
          </a:p>
        </p:txBody>
      </p:sp>
      <p:sp>
        <p:nvSpPr>
          <p:cNvPr id="248" name="Google Shape;248;p12"/>
          <p:cNvSpPr txBox="1"/>
          <p:nvPr/>
        </p:nvSpPr>
        <p:spPr>
          <a:xfrm>
            <a:off x="5203420" y="5020961"/>
            <a:ext cx="8066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/>
          </a:p>
        </p:txBody>
      </p:sp>
      <p:sp>
        <p:nvSpPr>
          <p:cNvPr id="249" name="Google Shape;249;p12"/>
          <p:cNvSpPr txBox="1"/>
          <p:nvPr/>
        </p:nvSpPr>
        <p:spPr>
          <a:xfrm>
            <a:off x="3465679" y="5648048"/>
            <a:ext cx="6415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</a:t>
            </a:r>
            <a:endParaRPr/>
          </a:p>
        </p:txBody>
      </p:sp>
      <p:sp>
        <p:nvSpPr>
          <p:cNvPr id="250" name="Google Shape;250;p12"/>
          <p:cNvSpPr txBox="1"/>
          <p:nvPr/>
        </p:nvSpPr>
        <p:spPr>
          <a:xfrm>
            <a:off x="4312269" y="5020961"/>
            <a:ext cx="8066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endParaRPr/>
          </a:p>
        </p:txBody>
      </p:sp>
      <p:sp>
        <p:nvSpPr>
          <p:cNvPr id="251" name="Google Shape;251;p12"/>
          <p:cNvSpPr txBox="1"/>
          <p:nvPr/>
        </p:nvSpPr>
        <p:spPr>
          <a:xfrm>
            <a:off x="3440353" y="5020961"/>
            <a:ext cx="8066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  <a:endParaRPr/>
          </a:p>
        </p:txBody>
      </p:sp>
      <p:sp>
        <p:nvSpPr>
          <p:cNvPr id="252" name="Google Shape;252;p12"/>
          <p:cNvSpPr txBox="1"/>
          <p:nvPr/>
        </p:nvSpPr>
        <p:spPr>
          <a:xfrm>
            <a:off x="4362921" y="5648048"/>
            <a:ext cx="6415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</a:t>
            </a:r>
            <a:endParaRPr/>
          </a:p>
        </p:txBody>
      </p:sp>
      <p:sp>
        <p:nvSpPr>
          <p:cNvPr id="253" name="Google Shape;253;p12"/>
          <p:cNvSpPr txBox="1"/>
          <p:nvPr/>
        </p:nvSpPr>
        <p:spPr>
          <a:xfrm>
            <a:off x="2568437" y="5020961"/>
            <a:ext cx="8066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/>
          </a:p>
        </p:txBody>
      </p:sp>
      <p:sp>
        <p:nvSpPr>
          <p:cNvPr id="254" name="Google Shape;254;p12"/>
          <p:cNvSpPr txBox="1"/>
          <p:nvPr/>
        </p:nvSpPr>
        <p:spPr>
          <a:xfrm>
            <a:off x="3009423" y="5639873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255" name="Google Shape;255;p12"/>
          <p:cNvSpPr/>
          <p:nvPr/>
        </p:nvSpPr>
        <p:spPr>
          <a:xfrm flipH="1">
            <a:off x="2476395" y="3238417"/>
            <a:ext cx="185114" cy="1044583"/>
          </a:xfrm>
          <a:prstGeom prst="rightBracket">
            <a:avLst>
              <a:gd name="adj" fmla="val 69325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1621180" y="3499098"/>
            <a:ext cx="888385" cy="52322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t="-11626" r="-11643" b="-3255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7" name="Google Shape;257;p12"/>
          <p:cNvSpPr/>
          <p:nvPr/>
        </p:nvSpPr>
        <p:spPr>
          <a:xfrm rot="2694387">
            <a:off x="5245955" y="5024026"/>
            <a:ext cx="578646" cy="578646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4415848" y="2866240"/>
            <a:ext cx="535881" cy="799043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"/>
          <p:cNvSpPr txBox="1"/>
          <p:nvPr/>
        </p:nvSpPr>
        <p:spPr>
          <a:xfrm>
            <a:off x="5505240" y="5401107"/>
            <a:ext cx="20951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think</a:t>
            </a:r>
            <a:endParaRPr/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79493" y="5224963"/>
            <a:ext cx="747045" cy="74704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/>
          <p:nvPr/>
        </p:nvSpPr>
        <p:spPr>
          <a:xfrm rot="2694387">
            <a:off x="2695161" y="5598498"/>
            <a:ext cx="578646" cy="578646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/>
          <p:nvPr/>
        </p:nvSpPr>
        <p:spPr>
          <a:xfrm rot="2694387">
            <a:off x="3507034" y="5608130"/>
            <a:ext cx="578646" cy="578646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"/>
          <p:cNvSpPr txBox="1">
            <a:spLocks noGrp="1"/>
          </p:cNvSpPr>
          <p:nvPr>
            <p:ph type="title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Have a go at the rest of the questions on the worksheet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ae2c253f8b_0_11"/>
          <p:cNvPicPr preferRelativeResize="0"/>
          <p:nvPr/>
        </p:nvPicPr>
        <p:blipFill rotWithShape="1">
          <a:blip r:embed="rId3">
            <a:alphaModFix/>
          </a:blip>
          <a:srcRect l="46909" t="33837" r="18093" b="11586"/>
          <a:stretch/>
        </p:blipFill>
        <p:spPr>
          <a:xfrm>
            <a:off x="956175" y="362650"/>
            <a:ext cx="6558974" cy="575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ae2c253f8b_0_18"/>
          <p:cNvPicPr preferRelativeResize="0"/>
          <p:nvPr/>
        </p:nvPicPr>
        <p:blipFill rotWithShape="1">
          <a:blip r:embed="rId3">
            <a:alphaModFix/>
          </a:blip>
          <a:srcRect l="49192" t="30087" r="29253" b="30202"/>
          <a:stretch/>
        </p:blipFill>
        <p:spPr>
          <a:xfrm>
            <a:off x="1978250" y="1292500"/>
            <a:ext cx="4813776" cy="4988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ae2c253f8b_0_18"/>
          <p:cNvSpPr txBox="1"/>
          <p:nvPr/>
        </p:nvSpPr>
        <p:spPr>
          <a:xfrm>
            <a:off x="296750" y="395650"/>
            <a:ext cx="30663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latin typeface="Calibri"/>
                <a:ea typeface="Calibri"/>
                <a:cs typeface="Calibri"/>
                <a:sym typeface="Calibri"/>
              </a:rPr>
              <a:t>Problem solving </a:t>
            </a:r>
            <a:endParaRPr sz="2000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ae2c253f8b_0_7"/>
          <p:cNvPicPr preferRelativeResize="0"/>
          <p:nvPr/>
        </p:nvPicPr>
        <p:blipFill rotWithShape="1">
          <a:blip r:embed="rId3">
            <a:alphaModFix/>
          </a:blip>
          <a:srcRect l="49191" t="30087" r="19289" b="30123"/>
          <a:stretch/>
        </p:blipFill>
        <p:spPr>
          <a:xfrm>
            <a:off x="774825" y="1490325"/>
            <a:ext cx="7039349" cy="499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ae2c253f8b_0_7"/>
          <p:cNvSpPr txBox="1"/>
          <p:nvPr/>
        </p:nvSpPr>
        <p:spPr>
          <a:xfrm>
            <a:off x="296750" y="395650"/>
            <a:ext cx="30663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latin typeface="Calibri"/>
                <a:ea typeface="Calibri"/>
                <a:cs typeface="Calibri"/>
                <a:sym typeface="Calibri"/>
              </a:rPr>
              <a:t>Problem solving </a:t>
            </a:r>
            <a:endParaRPr sz="2000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74893"/>
            <a:ext cx="5986791" cy="190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/>
          <p:nvPr/>
        </p:nvSpPr>
        <p:spPr>
          <a:xfrm>
            <a:off x="695550" y="562572"/>
            <a:ext cx="823255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1a) What percentage of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hundred square is shaded?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b) What fraction on the hundred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square is shaded?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2a) What percentage of the bar model is shaded?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b) What fraction of the bar model is shaded?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898" y="720817"/>
            <a:ext cx="2282161" cy="21984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" name="Google Shape;56;p3"/>
          <p:cNvGraphicFramePr/>
          <p:nvPr/>
        </p:nvGraphicFramePr>
        <p:xfrm>
          <a:off x="1382268" y="32115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{EABB5E4C-7AB3-4604-8353-083D32E304D0}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4"/>
          <p:cNvGraphicFramePr/>
          <p:nvPr/>
        </p:nvGraphicFramePr>
        <p:xfrm>
          <a:off x="1382268" y="32115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{EABB5E4C-7AB3-4604-8353-083D32E304D0}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" name="Google Shape;62;p4"/>
          <p:cNvSpPr txBox="1"/>
          <p:nvPr/>
        </p:nvSpPr>
        <p:spPr>
          <a:xfrm>
            <a:off x="695550" y="562572"/>
            <a:ext cx="823255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1a) What percentage of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hundred square is shaded?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b) What fraction on the hundred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square is shaded?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2a) What percentage of the bar model is shaded?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b) What fraction of the bar model is shaded?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3" name="Google Shape;63;p4"/>
          <p:cNvGraphicFramePr/>
          <p:nvPr/>
        </p:nvGraphicFramePr>
        <p:xfrm>
          <a:off x="1382268" y="32115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{EABB5E4C-7AB3-4604-8353-083D32E304D0}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4" name="Google Shape;6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898" y="720817"/>
            <a:ext cx="2282161" cy="219844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"/>
          <p:cNvSpPr txBox="1"/>
          <p:nvPr/>
        </p:nvSpPr>
        <p:spPr>
          <a:xfrm>
            <a:off x="4304426" y="1456637"/>
            <a:ext cx="16067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16 %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6" name="Google Shape;66;p4"/>
          <p:cNvSpPr txBox="1"/>
          <p:nvPr/>
        </p:nvSpPr>
        <p:spPr>
          <a:xfrm>
            <a:off x="6689770" y="4368605"/>
            <a:ext cx="16067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85 %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7" name="Google Shape;67;p4"/>
          <p:cNvSpPr txBox="1"/>
          <p:nvPr/>
        </p:nvSpPr>
        <p:spPr>
          <a:xfrm>
            <a:off x="3683267" y="2301204"/>
            <a:ext cx="1254034" cy="77630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" name="Google Shape;68;p4"/>
          <p:cNvSpPr txBox="1"/>
          <p:nvPr/>
        </p:nvSpPr>
        <p:spPr>
          <a:xfrm>
            <a:off x="4481864" y="2301203"/>
            <a:ext cx="1254034" cy="77630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6446944" y="5256197"/>
            <a:ext cx="1254034" cy="77630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 rot="5400000" flipH="1">
            <a:off x="1636313" y="3359356"/>
            <a:ext cx="91110" cy="609600"/>
          </a:xfrm>
          <a:prstGeom prst="leftBrace">
            <a:avLst>
              <a:gd name="adj1" fmla="val 109182"/>
              <a:gd name="adj2" fmla="val 49653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 txBox="1"/>
          <p:nvPr/>
        </p:nvSpPr>
        <p:spPr>
          <a:xfrm>
            <a:off x="1270638" y="3715416"/>
            <a:ext cx="9213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/>
        </p:nvSpPr>
        <p:spPr>
          <a:xfrm>
            <a:off x="5850050" y="1665850"/>
            <a:ext cx="22077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1 %</a:t>
            </a:r>
            <a:endParaRPr/>
          </a:p>
        </p:txBody>
      </p:sp>
      <p:sp>
        <p:nvSpPr>
          <p:cNvPr id="81" name="Google Shape;81;p6"/>
          <p:cNvSpPr txBox="1"/>
          <p:nvPr/>
        </p:nvSpPr>
        <p:spPr>
          <a:xfrm>
            <a:off x="987016" y="4406160"/>
            <a:ext cx="18182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</a:t>
            </a:r>
            <a:endParaRPr/>
          </a:p>
        </p:txBody>
      </p:sp>
      <p:sp>
        <p:nvSpPr>
          <p:cNvPr id="82" name="Google Shape;82;p6"/>
          <p:cNvSpPr txBox="1"/>
          <p:nvPr/>
        </p:nvSpPr>
        <p:spPr>
          <a:xfrm>
            <a:off x="3298512" y="928969"/>
            <a:ext cx="272549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0464" r="-2459" b="-3255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" name="Google Shape;83;p6"/>
          <p:cNvSpPr txBox="1"/>
          <p:nvPr/>
        </p:nvSpPr>
        <p:spPr>
          <a:xfrm>
            <a:off x="3298512" y="1492324"/>
            <a:ext cx="1082348" cy="7676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aphicFrame>
        <p:nvGraphicFramePr>
          <p:cNvPr id="84" name="Google Shape;84;p6"/>
          <p:cNvGraphicFramePr/>
          <p:nvPr/>
        </p:nvGraphicFramePr>
        <p:xfrm>
          <a:off x="902510" y="94143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{EABB5E4C-7AB3-4604-8353-083D32E304D0}</a:tableStyleId>
              </a:tblPr>
              <a:tblGrid>
                <a:gridCol w="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5" name="Google Shape;85;p6"/>
          <p:cNvSpPr txBox="1"/>
          <p:nvPr/>
        </p:nvSpPr>
        <p:spPr>
          <a:xfrm>
            <a:off x="563630" y="241820"/>
            <a:ext cx="20987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recap… </a:t>
            </a:r>
            <a:endParaRPr/>
          </a:p>
        </p:txBody>
      </p:sp>
      <p:cxnSp>
        <p:nvCxnSpPr>
          <p:cNvPr id="86" name="Google Shape;86;p6"/>
          <p:cNvCxnSpPr/>
          <p:nvPr/>
        </p:nvCxnSpPr>
        <p:spPr>
          <a:xfrm flipH="1">
            <a:off x="1061553" y="4992628"/>
            <a:ext cx="176981" cy="36749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1848135" y="4992628"/>
            <a:ext cx="245806" cy="367492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1061553" y="4926709"/>
            <a:ext cx="398207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6"/>
          <p:cNvCxnSpPr/>
          <p:nvPr/>
        </p:nvCxnSpPr>
        <p:spPr>
          <a:xfrm>
            <a:off x="1572831" y="4926709"/>
            <a:ext cx="52111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Google Shape;90;p6"/>
          <p:cNvSpPr/>
          <p:nvPr/>
        </p:nvSpPr>
        <p:spPr>
          <a:xfrm>
            <a:off x="463005" y="5247836"/>
            <a:ext cx="12495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‘out of’</a:t>
            </a: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1658372" y="5247836"/>
            <a:ext cx="22339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‘one hundred’</a:t>
            </a:r>
            <a:endParaRPr/>
          </a:p>
        </p:txBody>
      </p:sp>
      <p:graphicFrame>
        <p:nvGraphicFramePr>
          <p:cNvPr id="92" name="Google Shape;92;p6"/>
          <p:cNvGraphicFramePr/>
          <p:nvPr/>
        </p:nvGraphicFramePr>
        <p:xfrm>
          <a:off x="902510" y="26851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{EABB5E4C-7AB3-4604-8353-083D32E304D0}</a:tableStyleId>
              </a:tblPr>
              <a:tblGrid>
                <a:gridCol w="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3" name="Google Shape;93;p6"/>
          <p:cNvSpPr txBox="1"/>
          <p:nvPr/>
        </p:nvSpPr>
        <p:spPr>
          <a:xfrm>
            <a:off x="4494101" y="1671979"/>
            <a:ext cx="1173719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10461" r="-8288" b="-337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" name="Google Shape;94;p6"/>
          <p:cNvSpPr txBox="1"/>
          <p:nvPr/>
        </p:nvSpPr>
        <p:spPr>
          <a:xfrm>
            <a:off x="4500058" y="2706161"/>
            <a:ext cx="2793778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11626" r="-2401" b="-3255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" name="Google Shape;95;p6"/>
          <p:cNvSpPr txBox="1"/>
          <p:nvPr/>
        </p:nvSpPr>
        <p:spPr>
          <a:xfrm>
            <a:off x="3298512" y="2537990"/>
            <a:ext cx="1082348" cy="76937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4500058" y="3614153"/>
            <a:ext cx="1961627" cy="5232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t="-10464" r="-4346" b="-3255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" name="Google Shape;97;p6"/>
          <p:cNvSpPr txBox="1"/>
          <p:nvPr/>
        </p:nvSpPr>
        <p:spPr>
          <a:xfrm>
            <a:off x="3298512" y="3431300"/>
            <a:ext cx="899605" cy="76764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aphicFrame>
        <p:nvGraphicFramePr>
          <p:cNvPr id="98" name="Google Shape;98;p6"/>
          <p:cNvGraphicFramePr/>
          <p:nvPr/>
        </p:nvGraphicFramePr>
        <p:xfrm>
          <a:off x="902510" y="26851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{EABB5E4C-7AB3-4604-8353-083D32E304D0}</a:tableStyleId>
              </a:tblPr>
              <a:tblGrid>
                <a:gridCol w="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1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FF0000"/>
                        </a:solidFill>
                      </a:endParaRPr>
                    </a:p>
                  </a:txBody>
                  <a:tcPr marL="39100" marR="39100" marT="19550" marB="19550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9" name="Google Shape;99;p6"/>
          <p:cNvSpPr/>
          <p:nvPr/>
        </p:nvSpPr>
        <p:spPr>
          <a:xfrm>
            <a:off x="4375174" y="3003496"/>
            <a:ext cx="144776" cy="923167"/>
          </a:xfrm>
          <a:prstGeom prst="rightBracket">
            <a:avLst>
              <a:gd name="adj" fmla="val 69325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4464534" y="3207914"/>
            <a:ext cx="899605" cy="5232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t="-10464" r="-11485" b="-3255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" name="Google Shape;101;p6"/>
          <p:cNvSpPr txBox="1"/>
          <p:nvPr/>
        </p:nvSpPr>
        <p:spPr>
          <a:xfrm>
            <a:off x="6372269" y="3614153"/>
            <a:ext cx="990977" cy="5232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t="-10464" r="-10428" b="-3255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" name="Google Shape;102;p6"/>
          <p:cNvSpPr txBox="1"/>
          <p:nvPr/>
        </p:nvSpPr>
        <p:spPr>
          <a:xfrm>
            <a:off x="5539517" y="4168908"/>
            <a:ext cx="22077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10 %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/>
          <p:nvPr/>
        </p:nvSpPr>
        <p:spPr>
          <a:xfrm>
            <a:off x="3993796" y="1669619"/>
            <a:ext cx="814647" cy="7692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" name="Google Shape;108;p7"/>
          <p:cNvSpPr txBox="1"/>
          <p:nvPr/>
        </p:nvSpPr>
        <p:spPr>
          <a:xfrm>
            <a:off x="6698002" y="1787159"/>
            <a:ext cx="8883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56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%</a:t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6618083" y="1834362"/>
            <a:ext cx="538122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10" name="Google Shape;110;p7"/>
          <p:cNvSpPr txBox="1"/>
          <p:nvPr/>
        </p:nvSpPr>
        <p:spPr>
          <a:xfrm>
            <a:off x="918383" y="1797562"/>
            <a:ext cx="10695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0 . </a:t>
            </a: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56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1466075" y="1872229"/>
            <a:ext cx="584368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3954358" y="3312540"/>
            <a:ext cx="814647" cy="7693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4015743" y="3238873"/>
            <a:ext cx="584368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6694464" y="3462260"/>
            <a:ext cx="8883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97 %</a:t>
            </a:r>
            <a:endParaRPr/>
          </a:p>
        </p:txBody>
      </p:sp>
      <p:sp>
        <p:nvSpPr>
          <p:cNvPr id="115" name="Google Shape;115;p7"/>
          <p:cNvSpPr txBox="1"/>
          <p:nvPr/>
        </p:nvSpPr>
        <p:spPr>
          <a:xfrm>
            <a:off x="918383" y="3462260"/>
            <a:ext cx="10695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0 . </a:t>
            </a: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97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1466075" y="3531086"/>
            <a:ext cx="584368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3954359" y="5105181"/>
            <a:ext cx="814647" cy="7693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4022196" y="5031514"/>
            <a:ext cx="584368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6694464" y="5222721"/>
            <a:ext cx="8883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33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%</a:t>
            </a: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6671973" y="5293124"/>
            <a:ext cx="538122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21" name="Google Shape;121;p7"/>
          <p:cNvSpPr txBox="1"/>
          <p:nvPr/>
        </p:nvSpPr>
        <p:spPr>
          <a:xfrm>
            <a:off x="918383" y="5254901"/>
            <a:ext cx="10695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0 . 33 </a:t>
            </a:r>
            <a:endParaRPr/>
          </a:p>
        </p:txBody>
      </p:sp>
      <p:sp>
        <p:nvSpPr>
          <p:cNvPr id="122" name="Google Shape;122;p7"/>
          <p:cNvSpPr txBox="1"/>
          <p:nvPr/>
        </p:nvSpPr>
        <p:spPr>
          <a:xfrm>
            <a:off x="4339686" y="2175355"/>
            <a:ext cx="2572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out of one hundred</a:t>
            </a:r>
            <a:endParaRPr/>
          </a:p>
        </p:txBody>
      </p:sp>
      <p:cxnSp>
        <p:nvCxnSpPr>
          <p:cNvPr id="123" name="Google Shape;123;p7"/>
          <p:cNvCxnSpPr/>
          <p:nvPr/>
        </p:nvCxnSpPr>
        <p:spPr>
          <a:xfrm>
            <a:off x="4769005" y="2110332"/>
            <a:ext cx="1674564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24" name="Google Shape;124;p7"/>
          <p:cNvCxnSpPr/>
          <p:nvPr/>
        </p:nvCxnSpPr>
        <p:spPr>
          <a:xfrm>
            <a:off x="2230469" y="2110332"/>
            <a:ext cx="1674564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25" name="Google Shape;125;p7"/>
          <p:cNvSpPr txBox="1"/>
          <p:nvPr/>
        </p:nvSpPr>
        <p:spPr>
          <a:xfrm>
            <a:off x="1342660" y="2134690"/>
            <a:ext cx="339815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5 tenths and 6 hundredths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56 hundredths</a:t>
            </a:r>
            <a:endParaRPr/>
          </a:p>
        </p:txBody>
      </p:sp>
      <p:cxnSp>
        <p:nvCxnSpPr>
          <p:cNvPr id="126" name="Google Shape;126;p7"/>
          <p:cNvCxnSpPr/>
          <p:nvPr/>
        </p:nvCxnSpPr>
        <p:spPr>
          <a:xfrm>
            <a:off x="2258203" y="3429000"/>
            <a:ext cx="4099447" cy="5724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27" name="Google Shape;127;p7"/>
          <p:cNvSpPr txBox="1"/>
          <p:nvPr/>
        </p:nvSpPr>
        <p:spPr>
          <a:xfrm>
            <a:off x="6644400" y="1815317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56</a:t>
            </a:r>
            <a:endParaRPr/>
          </a:p>
        </p:txBody>
      </p:sp>
      <p:sp>
        <p:nvSpPr>
          <p:cNvPr id="128" name="Google Shape;128;p7"/>
          <p:cNvSpPr txBox="1"/>
          <p:nvPr/>
        </p:nvSpPr>
        <p:spPr>
          <a:xfrm>
            <a:off x="7146659" y="1787159"/>
            <a:ext cx="4411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6388693" y="3162426"/>
            <a:ext cx="4587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0.</a:t>
            </a:r>
            <a:endParaRPr/>
          </a:p>
        </p:txBody>
      </p:sp>
      <p:sp>
        <p:nvSpPr>
          <p:cNvPr id="130" name="Google Shape;130;p7"/>
          <p:cNvSpPr txBox="1"/>
          <p:nvPr/>
        </p:nvSpPr>
        <p:spPr>
          <a:xfrm>
            <a:off x="5457880" y="681216"/>
            <a:ext cx="20951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think</a:t>
            </a:r>
            <a:endParaRPr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32133" y="505072"/>
            <a:ext cx="747045" cy="74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/>
        </p:nvSpPr>
        <p:spPr>
          <a:xfrm>
            <a:off x="3871062" y="1369851"/>
            <a:ext cx="449162" cy="7671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" name="Google Shape;137;p8"/>
          <p:cNvSpPr txBox="1"/>
          <p:nvPr/>
        </p:nvSpPr>
        <p:spPr>
          <a:xfrm>
            <a:off x="6399423" y="1487391"/>
            <a:ext cx="8883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%</a:t>
            </a: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6301955" y="1560736"/>
            <a:ext cx="538122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39" name="Google Shape;139;p8"/>
          <p:cNvSpPr txBox="1"/>
          <p:nvPr/>
        </p:nvSpPr>
        <p:spPr>
          <a:xfrm>
            <a:off x="619804" y="1497794"/>
            <a:ext cx="8867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0 . </a:t>
            </a: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0" name="Google Shape;140;p8"/>
          <p:cNvSpPr txBox="1"/>
          <p:nvPr/>
        </p:nvSpPr>
        <p:spPr>
          <a:xfrm>
            <a:off x="3655779" y="3012772"/>
            <a:ext cx="814647" cy="7660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3721588" y="2912051"/>
            <a:ext cx="584368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6395885" y="3162492"/>
            <a:ext cx="8883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%</a:t>
            </a:r>
            <a:endParaRPr/>
          </a:p>
        </p:txBody>
      </p:sp>
      <p:sp>
        <p:nvSpPr>
          <p:cNvPr id="143" name="Google Shape;143;p8"/>
          <p:cNvSpPr txBox="1"/>
          <p:nvPr/>
        </p:nvSpPr>
        <p:spPr>
          <a:xfrm>
            <a:off x="619804" y="3162492"/>
            <a:ext cx="10695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0 . 75 </a:t>
            </a:r>
            <a:endParaRPr/>
          </a:p>
        </p:txBody>
      </p:sp>
      <p:sp>
        <p:nvSpPr>
          <p:cNvPr id="144" name="Google Shape;144;p8"/>
          <p:cNvSpPr/>
          <p:nvPr/>
        </p:nvSpPr>
        <p:spPr>
          <a:xfrm>
            <a:off x="6301955" y="3222192"/>
            <a:ext cx="584368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3655780" y="4805413"/>
            <a:ext cx="814647" cy="7693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" name="Google Shape;146;p8"/>
          <p:cNvSpPr txBox="1"/>
          <p:nvPr/>
        </p:nvSpPr>
        <p:spPr>
          <a:xfrm>
            <a:off x="6395885" y="4922953"/>
            <a:ext cx="8883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30 %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619804" y="4955133"/>
            <a:ext cx="8050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0 . </a:t>
            </a: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8" name="Google Shape;148;p8"/>
          <p:cNvSpPr txBox="1"/>
          <p:nvPr/>
        </p:nvSpPr>
        <p:spPr>
          <a:xfrm>
            <a:off x="4452792" y="1387008"/>
            <a:ext cx="814647" cy="76937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 rot="-5400000">
            <a:off x="4321525" y="980448"/>
            <a:ext cx="192064" cy="676420"/>
          </a:xfrm>
          <a:prstGeom prst="rightBracket">
            <a:avLst>
              <a:gd name="adj" fmla="val 69325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/>
          <p:nvPr/>
        </p:nvSpPr>
        <p:spPr>
          <a:xfrm rot="-5400000" flipH="1">
            <a:off x="4331576" y="1924968"/>
            <a:ext cx="192064" cy="675528"/>
          </a:xfrm>
          <a:prstGeom prst="rightBracket">
            <a:avLst>
              <a:gd name="adj" fmla="val 692344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4082397" y="906092"/>
            <a:ext cx="627095" cy="40011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t="-9229" r="-8735" b="-2769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4128356" y="2272198"/>
            <a:ext cx="627095" cy="40011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t="-9229" r="-9708" b="-2769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4549693" y="1388271"/>
            <a:ext cx="631904" cy="76604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4" name="Google Shape;154;p8"/>
          <p:cNvSpPr txBox="1"/>
          <p:nvPr/>
        </p:nvSpPr>
        <p:spPr>
          <a:xfrm>
            <a:off x="1251174" y="1497543"/>
            <a:ext cx="3473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1116475" y="1573002"/>
            <a:ext cx="584368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4094841" y="1631332"/>
            <a:ext cx="542135" cy="5232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7" name="Google Shape;157;p8"/>
          <p:cNvSpPr/>
          <p:nvPr/>
        </p:nvSpPr>
        <p:spPr>
          <a:xfrm>
            <a:off x="3721588" y="3505299"/>
            <a:ext cx="584368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 rot="-5400000">
            <a:off x="4396599" y="2626744"/>
            <a:ext cx="192064" cy="676420"/>
          </a:xfrm>
          <a:prstGeom prst="rightBracket">
            <a:avLst>
              <a:gd name="adj" fmla="val 69325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 rot="-5400000" flipH="1">
            <a:off x="4397633" y="3572982"/>
            <a:ext cx="192064" cy="675528"/>
          </a:xfrm>
          <a:prstGeom prst="rightBracket">
            <a:avLst>
              <a:gd name="adj" fmla="val 692344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4111551" y="2560425"/>
            <a:ext cx="636713" cy="40011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t="-7574" r="-8570" b="-2575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" name="Google Shape;161;p8"/>
          <p:cNvSpPr txBox="1"/>
          <p:nvPr/>
        </p:nvSpPr>
        <p:spPr>
          <a:xfrm>
            <a:off x="4152070" y="3928540"/>
            <a:ext cx="636713" cy="40011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t="-7574" r="-8570" b="-2575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4674819" y="3006525"/>
            <a:ext cx="449162" cy="76706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4246530" y="3166928"/>
            <a:ext cx="542135" cy="52322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 rot="-5400000">
            <a:off x="4389988" y="4420158"/>
            <a:ext cx="192064" cy="676420"/>
          </a:xfrm>
          <a:prstGeom prst="rightBracket">
            <a:avLst>
              <a:gd name="adj" fmla="val 69325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/>
          <p:nvPr/>
        </p:nvSpPr>
        <p:spPr>
          <a:xfrm rot="-5400000" flipH="1">
            <a:off x="4397045" y="5428072"/>
            <a:ext cx="192064" cy="675528"/>
          </a:xfrm>
          <a:prstGeom prst="rightBracket">
            <a:avLst>
              <a:gd name="adj" fmla="val 692344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4147810" y="4341704"/>
            <a:ext cx="636713" cy="40011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t="-7574" r="-8570" b="-2575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7" name="Google Shape;167;p8"/>
          <p:cNvSpPr txBox="1"/>
          <p:nvPr/>
        </p:nvSpPr>
        <p:spPr>
          <a:xfrm>
            <a:off x="4170962" y="5770631"/>
            <a:ext cx="636713" cy="40011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t="-9229" r="-8570" b="-2769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8" name="Google Shape;168;p8"/>
          <p:cNvSpPr txBox="1"/>
          <p:nvPr/>
        </p:nvSpPr>
        <p:spPr>
          <a:xfrm>
            <a:off x="4593105" y="4826939"/>
            <a:ext cx="631904" cy="769378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4181811" y="5034147"/>
            <a:ext cx="542135" cy="52322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0" name="Google Shape;170;p8"/>
          <p:cNvSpPr txBox="1"/>
          <p:nvPr/>
        </p:nvSpPr>
        <p:spPr>
          <a:xfrm>
            <a:off x="1235001" y="4959865"/>
            <a:ext cx="3473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3701478" y="5299087"/>
            <a:ext cx="584368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3701478" y="4717389"/>
            <a:ext cx="584368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1123715" y="4999400"/>
            <a:ext cx="538122" cy="446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5457880" y="681216"/>
            <a:ext cx="20951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think</a:t>
            </a:r>
            <a:endParaRPr/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132133" y="505072"/>
            <a:ext cx="747045" cy="74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t ready question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t's learn titl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et's lear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Your tur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On-screen Show (4:3)</PresentationFormat>
  <Paragraphs>165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Have a go at the rest of the questions on the worksheet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Tanya Thompson</cp:lastModifiedBy>
  <cp:revision>1</cp:revision>
  <dcterms:created xsi:type="dcterms:W3CDTF">2019-07-05T11:02:13Z</dcterms:created>
  <dcterms:modified xsi:type="dcterms:W3CDTF">2021-01-21T23:30:33Z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