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57" r:id="rId9"/>
    <p:sldId id="258" r:id="rId10"/>
    <p:sldId id="259" r:id="rId11"/>
    <p:sldId id="262" r:id="rId12"/>
    <p:sldId id="263" r:id="rId13"/>
    <p:sldId id="260" r:id="rId14"/>
    <p:sldId id="264" r:id="rId15"/>
    <p:sldId id="261" r:id="rId16"/>
    <p:sldId id="265" r:id="rId17"/>
    <p:sldId id="266" r:id="rId18"/>
    <p:sldId id="267" r:id="rId19"/>
    <p:sldId id="269" r:id="rId20"/>
    <p:sldId id="268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4637"/>
  </p:normalViewPr>
  <p:slideViewPr>
    <p:cSldViewPr snapToGrid="0" snapToObjects="1">
      <p:cViewPr varScale="1">
        <p:scale>
          <a:sx n="84" d="100"/>
          <a:sy n="84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038A-D581-1346-A1EC-677C9F6AA40E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2C18-9BB0-EE4D-A775-D3068BF27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4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514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333F-19CE-054D-92A8-D07FE0E24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48240-F663-F84A-940C-B402AB637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7866-6042-5240-85C6-EB3304DE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CDF40-C6AA-B14C-8A6C-FEA6DA8D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FEFF-AD12-6745-ACD3-4FC67DB4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9F91-484E-C344-8CAD-1870E9B3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35987-FFC8-064B-82FC-C4CA71F99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BC47-288D-B347-A02B-41E58CDA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248D1-FEC8-0442-9EB7-482F15AF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979F-CA23-E947-9B94-2204823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C17A76-9CD1-9046-91E5-EF84E63F6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5841D-10CA-5B45-B980-6DD39CA44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E0083-AFDC-CA4E-B8CE-F9CE3471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CB10-32EC-424C-9542-38DB65A9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4A22-9F69-C24B-B45F-30809BB8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7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BDA8-04D2-A847-AC9E-25D8D546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2A9A-B85A-3444-9690-F9BBC7C3B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67FC-EA70-A24E-980E-B35256DE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8755-94D7-3E4A-8A4E-3EE82A89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E59F-BE17-B64D-AD7D-BEA36FC9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8285-7163-3241-B5D3-68474036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5AF3C-8B95-7B43-A3F3-3FDBB4D8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7C32-F8A2-7149-8AE5-7A4D30A8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FF819-BD1A-E54B-B68C-5681E6B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D95AC-6895-5043-9B6A-83A618E9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34B7-A47C-0F4F-A3F5-D90C3F7B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3FDD-8631-2B41-9E78-C3234447E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5EA68-BD1A-C248-8DE8-5E1682FC2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4D1A1-1980-9140-AF75-0B44A5F8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B493D-438B-1949-A328-62D69041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373ED-3A00-4943-8A60-C0DD65C5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03FB-7F22-BE41-9D96-B3E703DE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3120A-4BE8-7E48-A46A-4CF26DCF0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8EE21-E92E-3A42-8E86-5808085E3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AC844-AF9D-1A4B-A4CA-E7A4BF0EC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1338C-84E7-3D4B-AF95-9DB5C1D73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6211D-D58E-D344-AB64-07D80ADC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D6442-8B19-AB4A-A75D-27FD7421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7866-AF59-C84E-8DF2-BD1DA5F7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DFEC-F881-2943-ADC5-FFE51223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3275F-8CA5-894E-B801-F178CABF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69EB5-62D0-E848-AF61-EA8359A8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F0697-5F6B-DD47-9670-480BA41A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A2EAE-C9AC-2543-A308-569ADF40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8BFB1-BC71-C44F-862C-280B2EA9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E41FA-EF9C-FB43-9A32-745E77B5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8840-0B9D-4F4F-BFBC-97104C2F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1F91-CF76-8F42-8D96-76E916BD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2155D-A1FD-F140-B68E-45D45ED06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75906-72B9-8E4E-B822-E21FB061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A23BE-9DF4-A545-83AD-ED8D4237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F206C-977A-0746-A2BE-F1FDE04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3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A8493-5D34-4746-B81F-B75766A1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E6055-7617-D14A-B12D-97DD6B6D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60F86-6E07-614C-88C3-336D6396E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AEDF5-F504-384F-841E-B61DAF60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CC895-FED7-CB48-8315-A6960C06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E3FD-5546-1B46-B038-CAFDBCFD7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578E3-10A7-944A-B7DB-D262BC75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F038-AF3D-6149-81FB-19CDF36EB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0126-740D-3C4F-9A00-19DABB484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71D29-FF00-9D4A-AD9C-4A40CA7E2FC6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D95D-CE1D-374C-B17F-B008ACC5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2EF-E0CD-0143-825B-3D1E88511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51F19-DFA2-D243-9910-2F7D089EA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d4xbl1D_d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FCE70A-7903-A944-9D60-50ACD6D59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4" r="1020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0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F25C91-9FFF-2241-968D-5077C7FE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50" y="285750"/>
            <a:ext cx="5005532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52CFB-33EC-BF47-84B9-D95605CB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15" y="0"/>
            <a:ext cx="5124893" cy="66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8776C-4485-6D42-BEFC-2762C054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141806-490A-EE47-BE42-2D0F034C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"/>
          <a:stretch/>
        </p:blipFill>
        <p:spPr>
          <a:xfrm>
            <a:off x="3314700" y="0"/>
            <a:ext cx="5200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4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AAFB8-59CF-554F-A5DC-10AD1C7C6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959" y="-8385"/>
            <a:ext cx="5380591" cy="68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97DA-5E17-644D-BE51-7DC0DD60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D6C1-6AA6-FA41-8F88-20483490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part of the text mean?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B0152-7D03-8841-8D00-D6268E2DD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38985-468E-634E-B03A-4C93F9FA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2654300"/>
            <a:ext cx="5384800" cy="12065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F1EE0-16FB-BF4E-B701-1D6532F81C5D}"/>
              </a:ext>
            </a:extLst>
          </p:cNvPr>
          <p:cNvSpPr txBox="1"/>
          <p:nvPr/>
        </p:nvSpPr>
        <p:spPr>
          <a:xfrm>
            <a:off x="838200" y="4203700"/>
            <a:ext cx="725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you think Edward is starting to change? Why? </a:t>
            </a:r>
          </a:p>
        </p:txBody>
      </p:sp>
    </p:spTree>
    <p:extLst>
      <p:ext uri="{BB962C8B-B14F-4D97-AF65-F5344CB8AC3E}">
        <p14:creationId xmlns:p14="http://schemas.microsoft.com/office/powerpoint/2010/main" val="161664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0A2A6-7750-BB48-82E1-1994F05DA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968436-2DB0-6B47-AE78-3A33513CF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98"/>
          <a:stretch/>
        </p:blipFill>
        <p:spPr>
          <a:xfrm>
            <a:off x="3206750" y="218281"/>
            <a:ext cx="5778500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A8BFF-2489-6847-B5B2-24905C1C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3"/>
          <a:stretch/>
        </p:blipFill>
        <p:spPr>
          <a:xfrm>
            <a:off x="3359150" y="10348"/>
            <a:ext cx="5473700" cy="684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9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3852E2-4A38-624D-8C22-6996137A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0"/>
            <a:ext cx="5308600" cy="69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2207CA-D755-484A-A4C5-1F65F85E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0"/>
            <a:ext cx="52699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13686-4A55-B84B-9F09-4D722D7C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280" y="260350"/>
            <a:ext cx="5067300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5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D0EC-819B-8C47-BC97-AF89E118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Edward feeling?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AD27E-0865-5643-869F-C10157D99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http://www.youtube.com/watch?v=Td4xbl1D_d8</a:t>
            </a:r>
            <a:r>
              <a:rPr lang="en-GB" dirty="0"/>
              <a:t> watch the following video up to 1 minute. </a:t>
            </a:r>
          </a:p>
          <a:p>
            <a:r>
              <a:rPr lang="en-GB" dirty="0">
                <a:effectLst/>
              </a:rPr>
              <a:t>The video shows what it would be </a:t>
            </a:r>
            <a:r>
              <a:rPr lang="en-GB" dirty="0"/>
              <a:t>like for Edward at ’The Dump’. </a:t>
            </a:r>
          </a:p>
          <a:p>
            <a:r>
              <a:rPr lang="en-GB" dirty="0">
                <a:effectLst/>
              </a:rPr>
              <a:t>Your job is to think about the senses and imagine how Edward would be feeling. What would he be experiencing? </a:t>
            </a:r>
          </a:p>
        </p:txBody>
      </p:sp>
    </p:spTree>
    <p:extLst>
      <p:ext uri="{BB962C8B-B14F-4D97-AF65-F5344CB8AC3E}">
        <p14:creationId xmlns:p14="http://schemas.microsoft.com/office/powerpoint/2010/main" val="361719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870B3-1908-B849-89AA-2815D9F94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2" r="1" b="2908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375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B039B0-E859-B343-97AE-148E5D935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A1B90-9963-A041-B242-AF78EAE34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444499"/>
            <a:ext cx="9626600" cy="6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BC97-C982-0E46-9E0C-53E3FFBD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poetry!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00AA-059F-CD45-82BE-587CF784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731500" cy="4627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Now write an acrostic poem, to describe Edward’s experience. Use the text to help you.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dirty="0"/>
              <a:t>he weight of the garbage clouded his thoughts. </a:t>
            </a:r>
          </a:p>
          <a:p>
            <a:pPr marL="0" indent="0">
              <a:buNone/>
            </a:pPr>
            <a:r>
              <a:rPr lang="en-US" b="1" dirty="0"/>
              <a:t>H</a:t>
            </a:r>
            <a:r>
              <a:rPr lang="en-US" dirty="0"/>
              <a:t>e could not bear to smell the rancid bacon. 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dirty="0"/>
              <a:t>very night he dreamed of Abilene.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dirty="0"/>
              <a:t>espair filled the air around him. </a:t>
            </a:r>
          </a:p>
          <a:p>
            <a:pPr marL="0" indent="0">
              <a:buNone/>
            </a:pPr>
            <a:r>
              <a:rPr lang="en-US" b="1" dirty="0"/>
              <a:t>U</a:t>
            </a:r>
            <a:r>
              <a:rPr lang="en-US" dirty="0"/>
              <a:t>nderneath the discarded rubbish, Edward waited. </a:t>
            </a:r>
          </a:p>
          <a:p>
            <a:pPr marL="0" indent="0">
              <a:buNone/>
            </a:pPr>
            <a:r>
              <a:rPr lang="en-US" b="1" dirty="0"/>
              <a:t>M</a:t>
            </a:r>
            <a:r>
              <a:rPr lang="en-US" dirty="0"/>
              <a:t>iraculously, the buttery light of late afternoon shone on Edward’s face.</a:t>
            </a:r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erhaps he was to be saved after all, thought Edward. </a:t>
            </a:r>
          </a:p>
        </p:txBody>
      </p:sp>
    </p:spTree>
    <p:extLst>
      <p:ext uri="{BB962C8B-B14F-4D97-AF65-F5344CB8AC3E}">
        <p14:creationId xmlns:p14="http://schemas.microsoft.com/office/powerpoint/2010/main" val="67757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F4F8-E4D0-FD4F-A56A-9FB1C441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poems!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BC00-30D5-4A46-8BEA-C20E4C7CC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don’t you share your poem on the blog? We would all love to read them! </a:t>
            </a:r>
          </a:p>
        </p:txBody>
      </p:sp>
    </p:spTree>
    <p:extLst>
      <p:ext uri="{BB962C8B-B14F-4D97-AF65-F5344CB8AC3E}">
        <p14:creationId xmlns:p14="http://schemas.microsoft.com/office/powerpoint/2010/main" val="290882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BDCD6-8E38-034F-B993-C4C31D7A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32" y="0"/>
            <a:ext cx="9391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30050-3CCA-8446-B59D-0480C80C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38100"/>
            <a:ext cx="9194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475E9-45EE-604F-88DB-8BA1AE7E7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69" y="0"/>
            <a:ext cx="931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18A8B-8E0B-FB4E-9A70-7504C785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89" y="0"/>
            <a:ext cx="9210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EB86E3-7396-AD4C-A452-A1BB910A2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78" y="0"/>
            <a:ext cx="9228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English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dirty="0">
                <a:solidFill>
                  <a:srgbClr val="FFFFFF"/>
                </a:solidFill>
              </a:rPr>
              <a:t>Monday 18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January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70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5541-AA19-6F4F-BE96-104AD43B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successful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6A55-9C1F-0848-9A27-1096F45F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use evidence from the text to describe a character's experience. </a:t>
            </a:r>
          </a:p>
        </p:txBody>
      </p:sp>
    </p:spTree>
    <p:extLst>
      <p:ext uri="{BB962C8B-B14F-4D97-AF65-F5344CB8AC3E}">
        <p14:creationId xmlns:p14="http://schemas.microsoft.com/office/powerpoint/2010/main" val="351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218</Words>
  <Application>Microsoft Macintosh PowerPoint</Application>
  <PresentationFormat>Widescreen</PresentationFormat>
  <Paragraphs>24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</vt:lpstr>
      <vt:lpstr>I am successful if…</vt:lpstr>
      <vt:lpstr>PowerPoint Presentation</vt:lpstr>
      <vt:lpstr>PowerPoint Presentation</vt:lpstr>
      <vt:lpstr>PowerPoint Presentation</vt:lpstr>
      <vt:lpstr>PowerPoint Presentation</vt:lpstr>
      <vt:lpstr>Discuss </vt:lpstr>
      <vt:lpstr>PowerPoint Presentation</vt:lpstr>
      <vt:lpstr>PowerPoint Presentation</vt:lpstr>
      <vt:lpstr>PowerPoint Presentation</vt:lpstr>
      <vt:lpstr>PowerPoint Presentation</vt:lpstr>
      <vt:lpstr>How is Edward feeling?</vt:lpstr>
      <vt:lpstr>PowerPoint Presentation</vt:lpstr>
      <vt:lpstr>Time for poetry! </vt:lpstr>
      <vt:lpstr>Share your poems!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fluen</dc:creator>
  <cp:lastModifiedBy>zac fluen</cp:lastModifiedBy>
  <cp:revision>1</cp:revision>
  <dcterms:created xsi:type="dcterms:W3CDTF">2021-01-15T10:20:02Z</dcterms:created>
  <dcterms:modified xsi:type="dcterms:W3CDTF">2021-01-15T10:25:41Z</dcterms:modified>
</cp:coreProperties>
</file>