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5143500" cx="9144000"/>
  <p:notesSz cx="6858000" cy="9144000"/>
  <p:embeddedFontLst>
    <p:embeddedFont>
      <p:font typeface="Roboto Slab"/>
      <p:regular r:id="rId16"/>
      <p:bold r:id="rId17"/>
    </p:embeddedFont>
    <p:embeddedFont>
      <p:font typeface="Roboto"/>
      <p:regular r:id="rId18"/>
      <p:bold r:id="rId19"/>
      <p:italic r:id="rId20"/>
      <p:boldItalic r:id="rId2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Roboto-italic.fntdata"/><Relationship Id="rId11" Type="http://schemas.openxmlformats.org/officeDocument/2006/relationships/slide" Target="slides/slide6.xml"/><Relationship Id="rId10" Type="http://schemas.openxmlformats.org/officeDocument/2006/relationships/slide" Target="slides/slide5.xml"/><Relationship Id="rId21" Type="http://schemas.openxmlformats.org/officeDocument/2006/relationships/font" Target="fonts/Roboto-boldItalic.fntdata"/><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RobotoSlab-bold.fntdata"/><Relationship Id="rId16" Type="http://schemas.openxmlformats.org/officeDocument/2006/relationships/font" Target="fonts/RobotoSlab-regular.fntdata"/><Relationship Id="rId5" Type="http://schemas.openxmlformats.org/officeDocument/2006/relationships/notesMaster" Target="notesMasters/notesMaster1.xml"/><Relationship Id="rId19" Type="http://schemas.openxmlformats.org/officeDocument/2006/relationships/font" Target="fonts/Roboto-bold.fntdata"/><Relationship Id="rId6" Type="http://schemas.openxmlformats.org/officeDocument/2006/relationships/slide" Target="slides/slide1.xml"/><Relationship Id="rId18" Type="http://schemas.openxmlformats.org/officeDocument/2006/relationships/font" Target="fonts/Roboto-regular.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 name="Shape 59"/>
        <p:cNvGrpSpPr/>
        <p:nvPr/>
      </p:nvGrpSpPr>
      <p:grpSpPr>
        <a:xfrm>
          <a:off x="0" y="0"/>
          <a:ext cx="0" cy="0"/>
          <a:chOff x="0" y="0"/>
          <a:chExt cx="0" cy="0"/>
        </a:xfrm>
      </p:grpSpPr>
      <p:sp>
        <p:nvSpPr>
          <p:cNvPr id="60" name="Google Shape;60;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1" name="Google Shape;61;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gaa4ef08bf7_0_9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6" name="Google Shape;116;gaa4ef08bf7_0_9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gaa4ef08bf7_0_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7" name="Google Shape;67;gaa4ef08bf7_0_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gaa4ef08bf7_0_5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 name="Google Shape;73;gaa4ef08bf7_0_5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gaa4ef08bf7_0_6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9" name="Google Shape;79;gaa4ef08bf7_0_6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gaa4ef08bf7_0_6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5" name="Google Shape;85;gaa4ef08bf7_0_6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gaa4ef08bf7_0_10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aa4ef08bf7_0_10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gaa4ef08bf7_0_7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aa4ef08bf7_0_7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gaa4ef08bf7_0_7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aa4ef08bf7_0_7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gaa4ef08bf7_0_9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0" name="Google Shape;110;gaa4ef08bf7_0_9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a:off x="1524800" y="672606"/>
            <a:ext cx="1081625" cy="1124950"/>
          </a:xfrm>
          <a:custGeom>
            <a:rect b="b" l="l" r="r" t="t"/>
            <a:pathLst>
              <a:path extrusionOk="0" h="44998" w="43265">
                <a:moveTo>
                  <a:pt x="0" y="44998"/>
                </a:moveTo>
                <a:lnTo>
                  <a:pt x="0" y="0"/>
                </a:lnTo>
                <a:lnTo>
                  <a:pt x="43265" y="0"/>
                </a:lnTo>
              </a:path>
            </a:pathLst>
          </a:custGeom>
          <a:noFill/>
          <a:ln cap="flat" cmpd="sng" w="28575">
            <a:solidFill>
              <a:schemeClr val="accent5"/>
            </a:solidFill>
            <a:prstDash val="solid"/>
            <a:miter lim="8000"/>
            <a:headEnd len="sm" w="sm" type="none"/>
            <a:tailEnd len="sm" w="sm" type="none"/>
          </a:ln>
        </p:spPr>
      </p:sp>
      <p:sp>
        <p:nvSpPr>
          <p:cNvPr id="11" name="Google Shape;11;p2"/>
          <p:cNvSpPr/>
          <p:nvPr/>
        </p:nvSpPr>
        <p:spPr>
          <a:xfrm rot="10800000">
            <a:off x="6537563" y="3342925"/>
            <a:ext cx="1081625" cy="1124950"/>
          </a:xfrm>
          <a:custGeom>
            <a:rect b="b" l="l" r="r" t="t"/>
            <a:pathLst>
              <a:path extrusionOk="0" h="44998" w="43265">
                <a:moveTo>
                  <a:pt x="0" y="44998"/>
                </a:moveTo>
                <a:lnTo>
                  <a:pt x="0" y="0"/>
                </a:lnTo>
                <a:lnTo>
                  <a:pt x="43265" y="0"/>
                </a:lnTo>
              </a:path>
            </a:pathLst>
          </a:custGeom>
          <a:noFill/>
          <a:ln cap="flat" cmpd="sng" w="28575">
            <a:solidFill>
              <a:schemeClr val="accent5"/>
            </a:solidFill>
            <a:prstDash val="solid"/>
            <a:miter lim="8000"/>
            <a:headEnd len="sm" w="sm" type="none"/>
            <a:tailEnd len="sm" w="sm" type="none"/>
          </a:ln>
        </p:spPr>
      </p:sp>
      <p:cxnSp>
        <p:nvCxnSpPr>
          <p:cNvPr id="12" name="Google Shape;12;p2"/>
          <p:cNvCxnSpPr/>
          <p:nvPr/>
        </p:nvCxnSpPr>
        <p:spPr>
          <a:xfrm>
            <a:off x="4359602" y="2817464"/>
            <a:ext cx="424800" cy="0"/>
          </a:xfrm>
          <a:prstGeom prst="straightConnector1">
            <a:avLst/>
          </a:prstGeom>
          <a:noFill/>
          <a:ln cap="flat" cmpd="sng" w="38100">
            <a:solidFill>
              <a:schemeClr val="accent4"/>
            </a:solidFill>
            <a:prstDash val="solid"/>
            <a:round/>
            <a:headEnd len="sm" w="sm" type="none"/>
            <a:tailEnd len="sm" w="sm" type="none"/>
          </a:ln>
        </p:spPr>
      </p:cxnSp>
      <p:sp>
        <p:nvSpPr>
          <p:cNvPr id="13" name="Google Shape;13;p2"/>
          <p:cNvSpPr txBox="1"/>
          <p:nvPr>
            <p:ph type="ctrTitle"/>
          </p:nvPr>
        </p:nvSpPr>
        <p:spPr>
          <a:xfrm>
            <a:off x="1680302" y="1188925"/>
            <a:ext cx="5783400" cy="1457400"/>
          </a:xfrm>
          <a:prstGeom prst="rect">
            <a:avLst/>
          </a:prstGeom>
        </p:spPr>
        <p:txBody>
          <a:bodyPr anchorCtr="0" anchor="b" bIns="91425" lIns="91425" spcFirstLastPara="1" rIns="91425" wrap="square" tIns="91425">
            <a:noAutofit/>
          </a:bodyPr>
          <a:lstStyle>
            <a:lvl1pPr lvl="0" algn="ctr">
              <a:spcBef>
                <a:spcPts val="0"/>
              </a:spcBef>
              <a:spcAft>
                <a:spcPts val="0"/>
              </a:spcAft>
              <a:buSzPts val="4000"/>
              <a:buNone/>
              <a:defRPr sz="4000"/>
            </a:lvl1pPr>
            <a:lvl2pPr lvl="1" algn="ctr">
              <a:spcBef>
                <a:spcPts val="0"/>
              </a:spcBef>
              <a:spcAft>
                <a:spcPts val="0"/>
              </a:spcAft>
              <a:buSzPts val="4000"/>
              <a:buNone/>
              <a:defRPr sz="4000"/>
            </a:lvl2pPr>
            <a:lvl3pPr lvl="2" algn="ctr">
              <a:spcBef>
                <a:spcPts val="0"/>
              </a:spcBef>
              <a:spcAft>
                <a:spcPts val="0"/>
              </a:spcAft>
              <a:buSzPts val="4000"/>
              <a:buNone/>
              <a:defRPr sz="4000"/>
            </a:lvl3pPr>
            <a:lvl4pPr lvl="3" algn="ctr">
              <a:spcBef>
                <a:spcPts val="0"/>
              </a:spcBef>
              <a:spcAft>
                <a:spcPts val="0"/>
              </a:spcAft>
              <a:buSzPts val="4000"/>
              <a:buNone/>
              <a:defRPr sz="4000"/>
            </a:lvl4pPr>
            <a:lvl5pPr lvl="4" algn="ctr">
              <a:spcBef>
                <a:spcPts val="0"/>
              </a:spcBef>
              <a:spcAft>
                <a:spcPts val="0"/>
              </a:spcAft>
              <a:buSzPts val="4000"/>
              <a:buNone/>
              <a:defRPr sz="4000"/>
            </a:lvl5pPr>
            <a:lvl6pPr lvl="5" algn="ctr">
              <a:spcBef>
                <a:spcPts val="0"/>
              </a:spcBef>
              <a:spcAft>
                <a:spcPts val="0"/>
              </a:spcAft>
              <a:buSzPts val="4000"/>
              <a:buNone/>
              <a:defRPr sz="4000"/>
            </a:lvl6pPr>
            <a:lvl7pPr lvl="6" algn="ctr">
              <a:spcBef>
                <a:spcPts val="0"/>
              </a:spcBef>
              <a:spcAft>
                <a:spcPts val="0"/>
              </a:spcAft>
              <a:buSzPts val="4000"/>
              <a:buNone/>
              <a:defRPr sz="4000"/>
            </a:lvl7pPr>
            <a:lvl8pPr lvl="7" algn="ctr">
              <a:spcBef>
                <a:spcPts val="0"/>
              </a:spcBef>
              <a:spcAft>
                <a:spcPts val="0"/>
              </a:spcAft>
              <a:buSzPts val="4000"/>
              <a:buNone/>
              <a:defRPr sz="4000"/>
            </a:lvl8pPr>
            <a:lvl9pPr lvl="8" algn="ctr">
              <a:spcBef>
                <a:spcPts val="0"/>
              </a:spcBef>
              <a:spcAft>
                <a:spcPts val="0"/>
              </a:spcAft>
              <a:buSzPts val="4000"/>
              <a:buNone/>
              <a:defRPr sz="4000"/>
            </a:lvl9pPr>
          </a:lstStyle>
          <a:p/>
        </p:txBody>
      </p:sp>
      <p:sp>
        <p:nvSpPr>
          <p:cNvPr id="14" name="Google Shape;14;p2"/>
          <p:cNvSpPr txBox="1"/>
          <p:nvPr>
            <p:ph idx="1" type="subTitle"/>
          </p:nvPr>
        </p:nvSpPr>
        <p:spPr>
          <a:xfrm>
            <a:off x="1680302" y="3049450"/>
            <a:ext cx="5783400" cy="9090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1pPr>
            <a:lvl2pPr lvl="1"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2pPr>
            <a:lvl3pPr lvl="2"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3pPr>
            <a:lvl4pPr lvl="3"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4pPr>
            <a:lvl5pPr lvl="4"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5pPr>
            <a:lvl6pPr lvl="5"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6pPr>
            <a:lvl7pPr lvl="6"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7pPr>
            <a:lvl8pPr lvl="7"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8pPr>
            <a:lvl9pPr lvl="8"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9pPr>
          </a:lstStyle>
          <a:p/>
        </p:txBody>
      </p:sp>
      <p:sp>
        <p:nvSpPr>
          <p:cNvPr id="15" name="Google Shape;15;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52" name="Shape 52"/>
        <p:cNvGrpSpPr/>
        <p:nvPr/>
      </p:nvGrpSpPr>
      <p:grpSpPr>
        <a:xfrm>
          <a:off x="0" y="0"/>
          <a:ext cx="0" cy="0"/>
          <a:chOff x="0" y="0"/>
          <a:chExt cx="0" cy="0"/>
        </a:xfrm>
      </p:grpSpPr>
      <p:sp>
        <p:nvSpPr>
          <p:cNvPr id="53" name="Google Shape;53;p11"/>
          <p:cNvSpPr/>
          <p:nvPr/>
        </p:nvSpPr>
        <p:spPr>
          <a:xfrm>
            <a:off x="150" y="5076825"/>
            <a:ext cx="9143700" cy="666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 name="Google Shape;54;p11"/>
          <p:cNvSpPr txBox="1"/>
          <p:nvPr>
            <p:ph hasCustomPrompt="1" type="title"/>
          </p:nvPr>
        </p:nvSpPr>
        <p:spPr>
          <a:xfrm>
            <a:off x="387900" y="1152450"/>
            <a:ext cx="8368200" cy="1538400"/>
          </a:xfrm>
          <a:prstGeom prst="rect">
            <a:avLst/>
          </a:prstGeom>
        </p:spPr>
        <p:txBody>
          <a:bodyPr anchorCtr="0" anchor="ctr" bIns="91425" lIns="91425" spcFirstLastPara="1" rIns="91425" wrap="square" tIns="91425">
            <a:noAutofit/>
          </a:bodyPr>
          <a:lstStyle>
            <a:lvl1pPr lvl="0" algn="ctr">
              <a:spcBef>
                <a:spcPts val="0"/>
              </a:spcBef>
              <a:spcAft>
                <a:spcPts val="0"/>
              </a:spcAft>
              <a:buClr>
                <a:schemeClr val="accent5"/>
              </a:buClr>
              <a:buSzPts val="13000"/>
              <a:buNone/>
              <a:defRPr sz="13000">
                <a:solidFill>
                  <a:schemeClr val="accent5"/>
                </a:solidFill>
              </a:defRPr>
            </a:lvl1pPr>
            <a:lvl2pPr lvl="1" algn="ctr">
              <a:spcBef>
                <a:spcPts val="0"/>
              </a:spcBef>
              <a:spcAft>
                <a:spcPts val="0"/>
              </a:spcAft>
              <a:buClr>
                <a:schemeClr val="accent5"/>
              </a:buClr>
              <a:buSzPts val="13000"/>
              <a:buNone/>
              <a:defRPr sz="13000">
                <a:solidFill>
                  <a:schemeClr val="accent5"/>
                </a:solidFill>
              </a:defRPr>
            </a:lvl2pPr>
            <a:lvl3pPr lvl="2" algn="ctr">
              <a:spcBef>
                <a:spcPts val="0"/>
              </a:spcBef>
              <a:spcAft>
                <a:spcPts val="0"/>
              </a:spcAft>
              <a:buClr>
                <a:schemeClr val="accent5"/>
              </a:buClr>
              <a:buSzPts val="13000"/>
              <a:buNone/>
              <a:defRPr sz="13000">
                <a:solidFill>
                  <a:schemeClr val="accent5"/>
                </a:solidFill>
              </a:defRPr>
            </a:lvl3pPr>
            <a:lvl4pPr lvl="3" algn="ctr">
              <a:spcBef>
                <a:spcPts val="0"/>
              </a:spcBef>
              <a:spcAft>
                <a:spcPts val="0"/>
              </a:spcAft>
              <a:buClr>
                <a:schemeClr val="accent5"/>
              </a:buClr>
              <a:buSzPts val="13000"/>
              <a:buNone/>
              <a:defRPr sz="13000">
                <a:solidFill>
                  <a:schemeClr val="accent5"/>
                </a:solidFill>
              </a:defRPr>
            </a:lvl4pPr>
            <a:lvl5pPr lvl="4" algn="ctr">
              <a:spcBef>
                <a:spcPts val="0"/>
              </a:spcBef>
              <a:spcAft>
                <a:spcPts val="0"/>
              </a:spcAft>
              <a:buClr>
                <a:schemeClr val="accent5"/>
              </a:buClr>
              <a:buSzPts val="13000"/>
              <a:buNone/>
              <a:defRPr sz="13000">
                <a:solidFill>
                  <a:schemeClr val="accent5"/>
                </a:solidFill>
              </a:defRPr>
            </a:lvl5pPr>
            <a:lvl6pPr lvl="5" algn="ctr">
              <a:spcBef>
                <a:spcPts val="0"/>
              </a:spcBef>
              <a:spcAft>
                <a:spcPts val="0"/>
              </a:spcAft>
              <a:buClr>
                <a:schemeClr val="accent5"/>
              </a:buClr>
              <a:buSzPts val="13000"/>
              <a:buNone/>
              <a:defRPr sz="13000">
                <a:solidFill>
                  <a:schemeClr val="accent5"/>
                </a:solidFill>
              </a:defRPr>
            </a:lvl6pPr>
            <a:lvl7pPr lvl="6" algn="ctr">
              <a:spcBef>
                <a:spcPts val="0"/>
              </a:spcBef>
              <a:spcAft>
                <a:spcPts val="0"/>
              </a:spcAft>
              <a:buClr>
                <a:schemeClr val="accent5"/>
              </a:buClr>
              <a:buSzPts val="13000"/>
              <a:buNone/>
              <a:defRPr sz="13000">
                <a:solidFill>
                  <a:schemeClr val="accent5"/>
                </a:solidFill>
              </a:defRPr>
            </a:lvl7pPr>
            <a:lvl8pPr lvl="7" algn="ctr">
              <a:spcBef>
                <a:spcPts val="0"/>
              </a:spcBef>
              <a:spcAft>
                <a:spcPts val="0"/>
              </a:spcAft>
              <a:buClr>
                <a:schemeClr val="accent5"/>
              </a:buClr>
              <a:buSzPts val="13000"/>
              <a:buNone/>
              <a:defRPr sz="13000">
                <a:solidFill>
                  <a:schemeClr val="accent5"/>
                </a:solidFill>
              </a:defRPr>
            </a:lvl8pPr>
            <a:lvl9pPr lvl="8" algn="ctr">
              <a:spcBef>
                <a:spcPts val="0"/>
              </a:spcBef>
              <a:spcAft>
                <a:spcPts val="0"/>
              </a:spcAft>
              <a:buClr>
                <a:schemeClr val="accent5"/>
              </a:buClr>
              <a:buSzPts val="13000"/>
              <a:buNone/>
              <a:defRPr sz="13000">
                <a:solidFill>
                  <a:schemeClr val="accent5"/>
                </a:solidFill>
              </a:defRPr>
            </a:lvl9pPr>
          </a:lstStyle>
          <a:p>
            <a:r>
              <a:t>xx%</a:t>
            </a:r>
          </a:p>
        </p:txBody>
      </p:sp>
      <p:sp>
        <p:nvSpPr>
          <p:cNvPr id="55" name="Google Shape;55;p11"/>
          <p:cNvSpPr txBox="1"/>
          <p:nvPr>
            <p:ph idx="1" type="body"/>
          </p:nvPr>
        </p:nvSpPr>
        <p:spPr>
          <a:xfrm>
            <a:off x="387900" y="2919450"/>
            <a:ext cx="8368200" cy="10716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56" name="Google Shape;56;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7" name="Shape 57"/>
        <p:cNvGrpSpPr/>
        <p:nvPr/>
      </p:nvGrpSpPr>
      <p:grpSpPr>
        <a:xfrm>
          <a:off x="0" y="0"/>
          <a:ext cx="0" cy="0"/>
          <a:chOff x="0" y="0"/>
          <a:chExt cx="0" cy="0"/>
        </a:xfrm>
      </p:grpSpPr>
      <p:sp>
        <p:nvSpPr>
          <p:cNvPr id="58" name="Google Shape;58;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6" name="Shape 16"/>
        <p:cNvGrpSpPr/>
        <p:nvPr/>
      </p:nvGrpSpPr>
      <p:grpSpPr>
        <a:xfrm>
          <a:off x="0" y="0"/>
          <a:ext cx="0" cy="0"/>
          <a:chOff x="0" y="0"/>
          <a:chExt cx="0" cy="0"/>
        </a:xfrm>
      </p:grpSpPr>
      <p:cxnSp>
        <p:nvCxnSpPr>
          <p:cNvPr id="17" name="Google Shape;17;p3"/>
          <p:cNvCxnSpPr/>
          <p:nvPr/>
        </p:nvCxnSpPr>
        <p:spPr>
          <a:xfrm>
            <a:off x="4359602" y="2817464"/>
            <a:ext cx="424800" cy="0"/>
          </a:xfrm>
          <a:prstGeom prst="straightConnector1">
            <a:avLst/>
          </a:prstGeom>
          <a:noFill/>
          <a:ln cap="flat" cmpd="sng" w="38100">
            <a:solidFill>
              <a:schemeClr val="accent4"/>
            </a:solidFill>
            <a:prstDash val="solid"/>
            <a:round/>
            <a:headEnd len="sm" w="sm" type="none"/>
            <a:tailEnd len="sm" w="sm" type="none"/>
          </a:ln>
        </p:spPr>
      </p:cxnSp>
      <p:sp>
        <p:nvSpPr>
          <p:cNvPr id="18" name="Google Shape;18;p3"/>
          <p:cNvSpPr txBox="1"/>
          <p:nvPr>
            <p:ph type="title"/>
          </p:nvPr>
        </p:nvSpPr>
        <p:spPr>
          <a:xfrm>
            <a:off x="480750" y="1764950"/>
            <a:ext cx="8222100" cy="907500"/>
          </a:xfrm>
          <a:prstGeom prst="rect">
            <a:avLst/>
          </a:prstGeom>
        </p:spPr>
        <p:txBody>
          <a:bodyPr anchorCtr="0" anchor="b" bIns="91425" lIns="91425" spcFirstLastPara="1" rIns="91425" wrap="square" tIns="91425">
            <a:no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p:txBody>
      </p:sp>
      <p:sp>
        <p:nvSpPr>
          <p:cNvPr id="19" name="Google Shape;19;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0" name="Shape 20"/>
        <p:cNvGrpSpPr/>
        <p:nvPr/>
      </p:nvGrpSpPr>
      <p:grpSpPr>
        <a:xfrm>
          <a:off x="0" y="0"/>
          <a:ext cx="0" cy="0"/>
          <a:chOff x="0" y="0"/>
          <a:chExt cx="0" cy="0"/>
        </a:xfrm>
      </p:grpSpPr>
      <p:cxnSp>
        <p:nvCxnSpPr>
          <p:cNvPr id="21" name="Google Shape;21;p4"/>
          <p:cNvCxnSpPr/>
          <p:nvPr/>
        </p:nvCxnSpPr>
        <p:spPr>
          <a:xfrm>
            <a:off x="492563" y="1260284"/>
            <a:ext cx="424800" cy="0"/>
          </a:xfrm>
          <a:prstGeom prst="straightConnector1">
            <a:avLst/>
          </a:prstGeom>
          <a:noFill/>
          <a:ln cap="flat" cmpd="sng" w="38100">
            <a:solidFill>
              <a:schemeClr val="accent4"/>
            </a:solidFill>
            <a:prstDash val="solid"/>
            <a:round/>
            <a:headEnd len="sm" w="sm" type="none"/>
            <a:tailEnd len="sm" w="sm" type="none"/>
          </a:ln>
        </p:spPr>
      </p:cxnSp>
      <p:sp>
        <p:nvSpPr>
          <p:cNvPr id="22" name="Google Shape;22;p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3" name="Google Shape;23;p4"/>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4" name="Google Shape;24;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5" name="Shape 25"/>
        <p:cNvGrpSpPr/>
        <p:nvPr/>
      </p:nvGrpSpPr>
      <p:grpSpPr>
        <a:xfrm>
          <a:off x="0" y="0"/>
          <a:ext cx="0" cy="0"/>
          <a:chOff x="0" y="0"/>
          <a:chExt cx="0" cy="0"/>
        </a:xfrm>
      </p:grpSpPr>
      <p:cxnSp>
        <p:nvCxnSpPr>
          <p:cNvPr id="26" name="Google Shape;26;p5"/>
          <p:cNvCxnSpPr/>
          <p:nvPr/>
        </p:nvCxnSpPr>
        <p:spPr>
          <a:xfrm>
            <a:off x="492563" y="1260284"/>
            <a:ext cx="424800" cy="0"/>
          </a:xfrm>
          <a:prstGeom prst="straightConnector1">
            <a:avLst/>
          </a:prstGeom>
          <a:noFill/>
          <a:ln cap="flat" cmpd="sng" w="38100">
            <a:solidFill>
              <a:schemeClr val="accent4"/>
            </a:solidFill>
            <a:prstDash val="solid"/>
            <a:round/>
            <a:headEnd len="sm" w="sm" type="none"/>
            <a:tailEnd len="sm" w="sm" type="none"/>
          </a:ln>
        </p:spPr>
      </p:cxnSp>
      <p:sp>
        <p:nvSpPr>
          <p:cNvPr id="27" name="Google Shape;27;p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8" name="Google Shape;28;p5"/>
          <p:cNvSpPr txBox="1"/>
          <p:nvPr>
            <p:ph idx="1" type="body"/>
          </p:nvPr>
        </p:nvSpPr>
        <p:spPr>
          <a:xfrm>
            <a:off x="387900" y="1489825"/>
            <a:ext cx="3999900" cy="30789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9" name="Google Shape;29;p5"/>
          <p:cNvSpPr txBox="1"/>
          <p:nvPr>
            <p:ph idx="2" type="body"/>
          </p:nvPr>
        </p:nvSpPr>
        <p:spPr>
          <a:xfrm>
            <a:off x="4756200" y="1489825"/>
            <a:ext cx="3999900" cy="30789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0" name="Google Shape;30;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1" name="Shape 31"/>
        <p:cNvGrpSpPr/>
        <p:nvPr/>
      </p:nvGrpSpPr>
      <p:grpSpPr>
        <a:xfrm>
          <a:off x="0" y="0"/>
          <a:ext cx="0" cy="0"/>
          <a:chOff x="0" y="0"/>
          <a:chExt cx="0" cy="0"/>
        </a:xfrm>
      </p:grpSpPr>
      <p:sp>
        <p:nvSpPr>
          <p:cNvPr id="32" name="Google Shape;32;p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3" name="Google Shape;33;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4" name="Shape 34"/>
        <p:cNvGrpSpPr/>
        <p:nvPr/>
      </p:nvGrpSpPr>
      <p:grpSpPr>
        <a:xfrm>
          <a:off x="0" y="0"/>
          <a:ext cx="0" cy="0"/>
          <a:chOff x="0" y="0"/>
          <a:chExt cx="0" cy="0"/>
        </a:xfrm>
      </p:grpSpPr>
      <p:cxnSp>
        <p:nvCxnSpPr>
          <p:cNvPr id="35" name="Google Shape;35;p7"/>
          <p:cNvCxnSpPr/>
          <p:nvPr/>
        </p:nvCxnSpPr>
        <p:spPr>
          <a:xfrm>
            <a:off x="489218" y="1412277"/>
            <a:ext cx="331500" cy="0"/>
          </a:xfrm>
          <a:prstGeom prst="straightConnector1">
            <a:avLst/>
          </a:prstGeom>
          <a:noFill/>
          <a:ln cap="flat" cmpd="sng" w="38100">
            <a:solidFill>
              <a:schemeClr val="accent4"/>
            </a:solidFill>
            <a:prstDash val="solid"/>
            <a:round/>
            <a:headEnd len="sm" w="sm" type="none"/>
            <a:tailEnd len="sm" w="sm" type="none"/>
          </a:ln>
        </p:spPr>
      </p:cxnSp>
      <p:sp>
        <p:nvSpPr>
          <p:cNvPr id="36" name="Google Shape;36;p7"/>
          <p:cNvSpPr txBox="1"/>
          <p:nvPr>
            <p:ph type="title"/>
          </p:nvPr>
        </p:nvSpPr>
        <p:spPr>
          <a:xfrm>
            <a:off x="3879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7" name="Google Shape;37;p7"/>
          <p:cNvSpPr txBox="1"/>
          <p:nvPr>
            <p:ph idx="1" type="body"/>
          </p:nvPr>
        </p:nvSpPr>
        <p:spPr>
          <a:xfrm>
            <a:off x="387900" y="1594025"/>
            <a:ext cx="2808000" cy="26811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8" name="Google Shape;38;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9" name="Shape 39"/>
        <p:cNvGrpSpPr/>
        <p:nvPr/>
      </p:nvGrpSpPr>
      <p:grpSpPr>
        <a:xfrm>
          <a:off x="0" y="0"/>
          <a:ext cx="0" cy="0"/>
          <a:chOff x="0" y="0"/>
          <a:chExt cx="0" cy="0"/>
        </a:xfrm>
      </p:grpSpPr>
      <p:sp>
        <p:nvSpPr>
          <p:cNvPr id="40" name="Google Shape;40;p8"/>
          <p:cNvSpPr txBox="1"/>
          <p:nvPr>
            <p:ph type="title"/>
          </p:nvPr>
        </p:nvSpPr>
        <p:spPr>
          <a:xfrm>
            <a:off x="490250" y="526350"/>
            <a:ext cx="56187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41" name="Google Shape;41;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2" name="Shape 42"/>
        <p:cNvGrpSpPr/>
        <p:nvPr/>
      </p:nvGrpSpPr>
      <p:grpSpPr>
        <a:xfrm>
          <a:off x="0" y="0"/>
          <a:ext cx="0" cy="0"/>
          <a:chOff x="0" y="0"/>
          <a:chExt cx="0" cy="0"/>
        </a:xfrm>
      </p:grpSpPr>
      <p:sp>
        <p:nvSpPr>
          <p:cNvPr id="43" name="Google Shape;43;p9"/>
          <p:cNvSpPr/>
          <p:nvPr/>
        </p:nvSpPr>
        <p:spPr>
          <a:xfrm>
            <a:off x="4572000" y="-7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4" name="Google Shape;44;p9"/>
          <p:cNvCxnSpPr/>
          <p:nvPr/>
        </p:nvCxnSpPr>
        <p:spPr>
          <a:xfrm>
            <a:off x="5029675" y="4495503"/>
            <a:ext cx="540900" cy="0"/>
          </a:xfrm>
          <a:prstGeom prst="straightConnector1">
            <a:avLst/>
          </a:prstGeom>
          <a:noFill/>
          <a:ln cap="flat" cmpd="sng" w="38100">
            <a:solidFill>
              <a:schemeClr val="accent5"/>
            </a:solidFill>
            <a:prstDash val="solid"/>
            <a:round/>
            <a:headEnd len="sm" w="sm" type="none"/>
            <a:tailEnd len="sm" w="sm" type="none"/>
          </a:ln>
        </p:spPr>
      </p:cxnSp>
      <p:sp>
        <p:nvSpPr>
          <p:cNvPr id="45" name="Google Shape;45;p9"/>
          <p:cNvSpPr txBox="1"/>
          <p:nvPr>
            <p:ph type="title"/>
          </p:nvPr>
        </p:nvSpPr>
        <p:spPr>
          <a:xfrm>
            <a:off x="265500" y="1209075"/>
            <a:ext cx="4045200" cy="1506300"/>
          </a:xfrm>
          <a:prstGeom prst="rect">
            <a:avLst/>
          </a:prstGeom>
        </p:spPr>
        <p:txBody>
          <a:bodyPr anchorCtr="0" anchor="b" bIns="91425" lIns="91425" spcFirstLastPara="1" rIns="91425" wrap="square" tIns="91425">
            <a:noAutofit/>
          </a:bodyPr>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46" name="Google Shape;46;p9"/>
          <p:cNvSpPr txBox="1"/>
          <p:nvPr>
            <p:ph idx="1" type="subTitle"/>
          </p:nvPr>
        </p:nvSpPr>
        <p:spPr>
          <a:xfrm>
            <a:off x="265500" y="2769001"/>
            <a:ext cx="4045200" cy="13455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Clr>
                <a:schemeClr val="accent5"/>
              </a:buClr>
              <a:buSzPts val="2100"/>
              <a:buNone/>
              <a:defRPr sz="2100">
                <a:solidFill>
                  <a:schemeClr val="accent5"/>
                </a:solidFill>
              </a:defRPr>
            </a:lvl1pPr>
            <a:lvl2pPr lvl="1" algn="ctr">
              <a:lnSpc>
                <a:spcPct val="100000"/>
              </a:lnSpc>
              <a:spcBef>
                <a:spcPts val="0"/>
              </a:spcBef>
              <a:spcAft>
                <a:spcPts val="0"/>
              </a:spcAft>
              <a:buClr>
                <a:schemeClr val="accent5"/>
              </a:buClr>
              <a:buSzPts val="2100"/>
              <a:buNone/>
              <a:defRPr sz="2100">
                <a:solidFill>
                  <a:schemeClr val="accent5"/>
                </a:solidFill>
              </a:defRPr>
            </a:lvl2pPr>
            <a:lvl3pPr lvl="2" algn="ctr">
              <a:lnSpc>
                <a:spcPct val="100000"/>
              </a:lnSpc>
              <a:spcBef>
                <a:spcPts val="0"/>
              </a:spcBef>
              <a:spcAft>
                <a:spcPts val="0"/>
              </a:spcAft>
              <a:buClr>
                <a:schemeClr val="accent5"/>
              </a:buClr>
              <a:buSzPts val="2100"/>
              <a:buNone/>
              <a:defRPr sz="2100">
                <a:solidFill>
                  <a:schemeClr val="accent5"/>
                </a:solidFill>
              </a:defRPr>
            </a:lvl3pPr>
            <a:lvl4pPr lvl="3" algn="ctr">
              <a:lnSpc>
                <a:spcPct val="100000"/>
              </a:lnSpc>
              <a:spcBef>
                <a:spcPts val="0"/>
              </a:spcBef>
              <a:spcAft>
                <a:spcPts val="0"/>
              </a:spcAft>
              <a:buClr>
                <a:schemeClr val="accent5"/>
              </a:buClr>
              <a:buSzPts val="2100"/>
              <a:buNone/>
              <a:defRPr sz="2100">
                <a:solidFill>
                  <a:schemeClr val="accent5"/>
                </a:solidFill>
              </a:defRPr>
            </a:lvl4pPr>
            <a:lvl5pPr lvl="4" algn="ctr">
              <a:lnSpc>
                <a:spcPct val="100000"/>
              </a:lnSpc>
              <a:spcBef>
                <a:spcPts val="0"/>
              </a:spcBef>
              <a:spcAft>
                <a:spcPts val="0"/>
              </a:spcAft>
              <a:buClr>
                <a:schemeClr val="accent5"/>
              </a:buClr>
              <a:buSzPts val="2100"/>
              <a:buNone/>
              <a:defRPr sz="2100">
                <a:solidFill>
                  <a:schemeClr val="accent5"/>
                </a:solidFill>
              </a:defRPr>
            </a:lvl5pPr>
            <a:lvl6pPr lvl="5" algn="ctr">
              <a:lnSpc>
                <a:spcPct val="100000"/>
              </a:lnSpc>
              <a:spcBef>
                <a:spcPts val="0"/>
              </a:spcBef>
              <a:spcAft>
                <a:spcPts val="0"/>
              </a:spcAft>
              <a:buClr>
                <a:schemeClr val="accent5"/>
              </a:buClr>
              <a:buSzPts val="2100"/>
              <a:buNone/>
              <a:defRPr sz="2100">
                <a:solidFill>
                  <a:schemeClr val="accent5"/>
                </a:solidFill>
              </a:defRPr>
            </a:lvl6pPr>
            <a:lvl7pPr lvl="6" algn="ctr">
              <a:lnSpc>
                <a:spcPct val="100000"/>
              </a:lnSpc>
              <a:spcBef>
                <a:spcPts val="0"/>
              </a:spcBef>
              <a:spcAft>
                <a:spcPts val="0"/>
              </a:spcAft>
              <a:buClr>
                <a:schemeClr val="accent5"/>
              </a:buClr>
              <a:buSzPts val="2100"/>
              <a:buNone/>
              <a:defRPr sz="2100">
                <a:solidFill>
                  <a:schemeClr val="accent5"/>
                </a:solidFill>
              </a:defRPr>
            </a:lvl7pPr>
            <a:lvl8pPr lvl="7" algn="ctr">
              <a:lnSpc>
                <a:spcPct val="100000"/>
              </a:lnSpc>
              <a:spcBef>
                <a:spcPts val="0"/>
              </a:spcBef>
              <a:spcAft>
                <a:spcPts val="0"/>
              </a:spcAft>
              <a:buClr>
                <a:schemeClr val="accent5"/>
              </a:buClr>
              <a:buSzPts val="2100"/>
              <a:buNone/>
              <a:defRPr sz="2100">
                <a:solidFill>
                  <a:schemeClr val="accent5"/>
                </a:solidFill>
              </a:defRPr>
            </a:lvl8pPr>
            <a:lvl9pPr lvl="8" algn="ctr">
              <a:lnSpc>
                <a:spcPct val="100000"/>
              </a:lnSpc>
              <a:spcBef>
                <a:spcPts val="0"/>
              </a:spcBef>
              <a:spcAft>
                <a:spcPts val="0"/>
              </a:spcAft>
              <a:buClr>
                <a:schemeClr val="accent5"/>
              </a:buClr>
              <a:buSzPts val="2100"/>
              <a:buNone/>
              <a:defRPr sz="2100">
                <a:solidFill>
                  <a:schemeClr val="accent5"/>
                </a:solidFill>
              </a:defRPr>
            </a:lvl9pPr>
          </a:lstStyle>
          <a:p/>
        </p:txBody>
      </p:sp>
      <p:sp>
        <p:nvSpPr>
          <p:cNvPr id="47" name="Google Shape;47;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8" name="Google Shape;48;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9" name="Shape 49"/>
        <p:cNvGrpSpPr/>
        <p:nvPr/>
      </p:nvGrpSpPr>
      <p:grpSpPr>
        <a:xfrm>
          <a:off x="0" y="0"/>
          <a:ext cx="0" cy="0"/>
          <a:chOff x="0" y="0"/>
          <a:chExt cx="0" cy="0"/>
        </a:xfrm>
      </p:grpSpPr>
      <p:sp>
        <p:nvSpPr>
          <p:cNvPr id="50" name="Google Shape;50;p10"/>
          <p:cNvSpPr txBox="1"/>
          <p:nvPr>
            <p:ph idx="1" type="body"/>
          </p:nvPr>
        </p:nvSpPr>
        <p:spPr>
          <a:xfrm>
            <a:off x="319500" y="4233725"/>
            <a:ext cx="5998800" cy="5988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Font typeface="Roboto Slab"/>
              <a:buNone/>
              <a:defRPr>
                <a:latin typeface="Roboto Slab"/>
                <a:ea typeface="Roboto Slab"/>
                <a:cs typeface="Roboto Slab"/>
                <a:sym typeface="Roboto Slab"/>
              </a:defRPr>
            </a:lvl1pPr>
          </a:lstStyle>
          <a:p/>
        </p:txBody>
      </p:sp>
      <p:sp>
        <p:nvSpPr>
          <p:cNvPr id="51" name="Google Shape;51;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marina">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87900" y="458025"/>
            <a:ext cx="8368200" cy="686100"/>
          </a:xfrm>
          <a:prstGeom prst="rect">
            <a:avLst/>
          </a:prstGeom>
          <a:noFill/>
          <a:ln>
            <a:noFill/>
          </a:ln>
        </p:spPr>
        <p:txBody>
          <a:bodyPr anchorCtr="0" anchor="b" bIns="91425" lIns="91425" spcFirstLastPara="1" rIns="91425" wrap="square" tIns="91425">
            <a:noAutofit/>
          </a:bodyPr>
          <a:lstStyle>
            <a:lvl1pPr lvl="0">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1pPr>
            <a:lvl2pPr lvl="1">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2pPr>
            <a:lvl3pPr lvl="2">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3pPr>
            <a:lvl4pPr lvl="3">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4pPr>
            <a:lvl5pPr lvl="4">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5pPr>
            <a:lvl6pPr lvl="5">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6pPr>
            <a:lvl7pPr lvl="6">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7pPr>
            <a:lvl8pPr lvl="7">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8pPr>
            <a:lvl9pPr lvl="8">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9pPr>
          </a:lstStyle>
          <a:p/>
        </p:txBody>
      </p:sp>
      <p:sp>
        <p:nvSpPr>
          <p:cNvPr id="7" name="Google Shape;7;p1"/>
          <p:cNvSpPr txBox="1"/>
          <p:nvPr>
            <p:ph idx="1" type="body"/>
          </p:nvPr>
        </p:nvSpPr>
        <p:spPr>
          <a:xfrm>
            <a:off x="387900" y="1489824"/>
            <a:ext cx="8368200" cy="30789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1"/>
              </a:buClr>
              <a:buSzPts val="1800"/>
              <a:buFont typeface="Roboto"/>
              <a:buChar char="●"/>
              <a:defRPr sz="1800">
                <a:solidFill>
                  <a:schemeClr val="dk1"/>
                </a:solidFill>
                <a:latin typeface="Roboto"/>
                <a:ea typeface="Roboto"/>
                <a:cs typeface="Roboto"/>
                <a:sym typeface="Roboto"/>
              </a:defRPr>
            </a:lvl1pPr>
            <a:lvl2pPr indent="-317500" lvl="1" marL="9144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2pPr>
            <a:lvl3pPr indent="-317500" lvl="2" marL="13716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3pPr>
            <a:lvl4pPr indent="-317500" lvl="3" marL="18288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4pPr>
            <a:lvl5pPr indent="-317500" lvl="4" marL="22860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5pPr>
            <a:lvl6pPr indent="-317500" lvl="5" marL="27432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6pPr>
            <a:lvl7pPr indent="-317500" lvl="6" marL="32004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7pPr>
            <a:lvl8pPr indent="-317500" lvl="7" marL="36576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8pPr>
            <a:lvl9pPr indent="-317500" lvl="8" marL="4114800">
              <a:lnSpc>
                <a:spcPct val="115000"/>
              </a:lnSpc>
              <a:spcBef>
                <a:spcPts val="1600"/>
              </a:spcBef>
              <a:spcAft>
                <a:spcPts val="1600"/>
              </a:spcAft>
              <a:buClr>
                <a:schemeClr val="dk1"/>
              </a:buClr>
              <a:buSzPts val="1400"/>
              <a:buFont typeface="Roboto"/>
              <a:buChar char="■"/>
              <a:defRPr>
                <a:solidFill>
                  <a:schemeClr val="dk1"/>
                </a:solidFill>
                <a:latin typeface="Roboto"/>
                <a:ea typeface="Roboto"/>
                <a:cs typeface="Roboto"/>
                <a:sym typeface="Roboto"/>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1"/>
                </a:solidFill>
                <a:latin typeface="Roboto"/>
                <a:ea typeface="Roboto"/>
                <a:cs typeface="Roboto"/>
                <a:sym typeface="Roboto"/>
              </a:defRPr>
            </a:lvl1pPr>
            <a:lvl2pPr lvl="1" algn="r">
              <a:buNone/>
              <a:defRPr sz="1000">
                <a:solidFill>
                  <a:schemeClr val="dk1"/>
                </a:solidFill>
                <a:latin typeface="Roboto"/>
                <a:ea typeface="Roboto"/>
                <a:cs typeface="Roboto"/>
                <a:sym typeface="Roboto"/>
              </a:defRPr>
            </a:lvl2pPr>
            <a:lvl3pPr lvl="2" algn="r">
              <a:buNone/>
              <a:defRPr sz="1000">
                <a:solidFill>
                  <a:schemeClr val="dk1"/>
                </a:solidFill>
                <a:latin typeface="Roboto"/>
                <a:ea typeface="Roboto"/>
                <a:cs typeface="Roboto"/>
                <a:sym typeface="Roboto"/>
              </a:defRPr>
            </a:lvl3pPr>
            <a:lvl4pPr lvl="3" algn="r">
              <a:buNone/>
              <a:defRPr sz="1000">
                <a:solidFill>
                  <a:schemeClr val="dk1"/>
                </a:solidFill>
                <a:latin typeface="Roboto"/>
                <a:ea typeface="Roboto"/>
                <a:cs typeface="Roboto"/>
                <a:sym typeface="Roboto"/>
              </a:defRPr>
            </a:lvl4pPr>
            <a:lvl5pPr lvl="4" algn="r">
              <a:buNone/>
              <a:defRPr sz="1000">
                <a:solidFill>
                  <a:schemeClr val="dk1"/>
                </a:solidFill>
                <a:latin typeface="Roboto"/>
                <a:ea typeface="Roboto"/>
                <a:cs typeface="Roboto"/>
                <a:sym typeface="Roboto"/>
              </a:defRPr>
            </a:lvl5pPr>
            <a:lvl6pPr lvl="5" algn="r">
              <a:buNone/>
              <a:defRPr sz="1000">
                <a:solidFill>
                  <a:schemeClr val="dk1"/>
                </a:solidFill>
                <a:latin typeface="Roboto"/>
                <a:ea typeface="Roboto"/>
                <a:cs typeface="Roboto"/>
                <a:sym typeface="Roboto"/>
              </a:defRPr>
            </a:lvl6pPr>
            <a:lvl7pPr lvl="6" algn="r">
              <a:buNone/>
              <a:defRPr sz="1000">
                <a:solidFill>
                  <a:schemeClr val="dk1"/>
                </a:solidFill>
                <a:latin typeface="Roboto"/>
                <a:ea typeface="Roboto"/>
                <a:cs typeface="Roboto"/>
                <a:sym typeface="Roboto"/>
              </a:defRPr>
            </a:lvl7pPr>
            <a:lvl8pPr lvl="7" algn="r">
              <a:buNone/>
              <a:defRPr sz="1000">
                <a:solidFill>
                  <a:schemeClr val="dk1"/>
                </a:solidFill>
                <a:latin typeface="Roboto"/>
                <a:ea typeface="Roboto"/>
                <a:cs typeface="Roboto"/>
                <a:sym typeface="Roboto"/>
              </a:defRPr>
            </a:lvl8pPr>
            <a:lvl9pPr lvl="8" algn="r">
              <a:buNone/>
              <a:defRPr sz="1000">
                <a:solidFill>
                  <a:schemeClr val="dk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3.png"/><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2" name="Shape 62"/>
        <p:cNvGrpSpPr/>
        <p:nvPr/>
      </p:nvGrpSpPr>
      <p:grpSpPr>
        <a:xfrm>
          <a:off x="0" y="0"/>
          <a:ext cx="0" cy="0"/>
          <a:chOff x="0" y="0"/>
          <a:chExt cx="0" cy="0"/>
        </a:xfrm>
      </p:grpSpPr>
      <p:sp>
        <p:nvSpPr>
          <p:cNvPr id="63" name="Google Shape;63;p13"/>
          <p:cNvSpPr txBox="1"/>
          <p:nvPr>
            <p:ph type="ctrTitle"/>
          </p:nvPr>
        </p:nvSpPr>
        <p:spPr>
          <a:xfrm>
            <a:off x="1680302" y="1188925"/>
            <a:ext cx="5783400" cy="14574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GB"/>
              <a:t>English</a:t>
            </a:r>
            <a:endParaRPr/>
          </a:p>
        </p:txBody>
      </p:sp>
      <p:sp>
        <p:nvSpPr>
          <p:cNvPr id="64" name="Google Shape;64;p13"/>
          <p:cNvSpPr txBox="1"/>
          <p:nvPr>
            <p:ph idx="1" type="subTitle"/>
          </p:nvPr>
        </p:nvSpPr>
        <p:spPr>
          <a:xfrm>
            <a:off x="1680302" y="3049450"/>
            <a:ext cx="5783400" cy="909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Tuesday 5th January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p22"/>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GB"/>
              <a:t>I have been successful if… </a:t>
            </a:r>
            <a:endParaRPr/>
          </a:p>
        </p:txBody>
      </p:sp>
      <p:sp>
        <p:nvSpPr>
          <p:cNvPr id="119" name="Google Shape;119;p22"/>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412750" lvl="0" marL="457200" rtl="0" algn="l">
              <a:lnSpc>
                <a:spcPct val="100000"/>
              </a:lnSpc>
              <a:spcBef>
                <a:spcPts val="0"/>
              </a:spcBef>
              <a:spcAft>
                <a:spcPts val="0"/>
              </a:spcAft>
              <a:buClr>
                <a:srgbClr val="FFFFFF"/>
              </a:buClr>
              <a:buSzPts val="2900"/>
              <a:buChar char="●"/>
            </a:pPr>
            <a:r>
              <a:rPr lang="en-GB" sz="2900">
                <a:solidFill>
                  <a:srgbClr val="FFFFFF"/>
                </a:solidFill>
              </a:rPr>
              <a:t>I can predict what a character may be like from the details stated. </a:t>
            </a:r>
            <a:endParaRPr sz="2900">
              <a:solidFill>
                <a:srgbClr val="FFFFFF"/>
              </a:solidFill>
            </a:endParaRPr>
          </a:p>
          <a:p>
            <a:pPr indent="0" lvl="0" marL="0" rtl="0" algn="l">
              <a:spcBef>
                <a:spcPts val="400"/>
              </a:spcBef>
              <a:spcAft>
                <a:spcPts val="160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 name="Shape 68"/>
        <p:cNvGrpSpPr/>
        <p:nvPr/>
      </p:nvGrpSpPr>
      <p:grpSpPr>
        <a:xfrm>
          <a:off x="0" y="0"/>
          <a:ext cx="0" cy="0"/>
          <a:chOff x="0" y="0"/>
          <a:chExt cx="0" cy="0"/>
        </a:xfrm>
      </p:grpSpPr>
      <p:sp>
        <p:nvSpPr>
          <p:cNvPr id="69" name="Google Shape;69;p1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GB"/>
              <a:t>What have we done so far?</a:t>
            </a:r>
            <a:endParaRPr/>
          </a:p>
        </p:txBody>
      </p:sp>
      <p:sp>
        <p:nvSpPr>
          <p:cNvPr id="70" name="Google Shape;70;p14"/>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Yesterday, we were discussing the word ‘precious’. We talked about what it could mean. We mentioned words such as ‘special’, ‘important’, ‘valuable’, ‘delicate’. </a:t>
            </a:r>
            <a:endParaRPr/>
          </a:p>
          <a:p>
            <a:pPr indent="0" lvl="0" marL="0" rtl="0" algn="l">
              <a:spcBef>
                <a:spcPts val="1600"/>
              </a:spcBef>
              <a:spcAft>
                <a:spcPts val="0"/>
              </a:spcAft>
              <a:buNone/>
            </a:pPr>
            <a:r>
              <a:rPr lang="en-GB"/>
              <a:t>Miss Allsopp then showed us what was precious to her, a teddy, a box and a knitted blanket. </a:t>
            </a:r>
            <a:endParaRPr/>
          </a:p>
          <a:p>
            <a:pPr indent="0" lvl="0" marL="0" rtl="0" algn="l">
              <a:spcBef>
                <a:spcPts val="1600"/>
              </a:spcBef>
              <a:spcAft>
                <a:spcPts val="1600"/>
              </a:spcAft>
              <a:buNone/>
            </a:pPr>
            <a:r>
              <a:rPr lang="en-GB"/>
              <a:t>We then thought about what was precious to us and explained why.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 name="Shape 74"/>
        <p:cNvGrpSpPr/>
        <p:nvPr/>
      </p:nvGrpSpPr>
      <p:grpSpPr>
        <a:xfrm>
          <a:off x="0" y="0"/>
          <a:ext cx="0" cy="0"/>
          <a:chOff x="0" y="0"/>
          <a:chExt cx="0" cy="0"/>
        </a:xfrm>
      </p:grpSpPr>
      <p:sp>
        <p:nvSpPr>
          <p:cNvPr id="75" name="Google Shape;75;p1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GB"/>
              <a:t>I am successful if… </a:t>
            </a:r>
            <a:endParaRPr/>
          </a:p>
        </p:txBody>
      </p:sp>
      <p:sp>
        <p:nvSpPr>
          <p:cNvPr id="76" name="Google Shape;76;p15"/>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412750" lvl="0" marL="457200" rtl="0" algn="l">
              <a:lnSpc>
                <a:spcPct val="100000"/>
              </a:lnSpc>
              <a:spcBef>
                <a:spcPts val="0"/>
              </a:spcBef>
              <a:spcAft>
                <a:spcPts val="0"/>
              </a:spcAft>
              <a:buClr>
                <a:srgbClr val="FFFFFF"/>
              </a:buClr>
              <a:buSzPts val="2900"/>
              <a:buChar char="●"/>
            </a:pPr>
            <a:r>
              <a:rPr lang="en-GB" sz="2900">
                <a:solidFill>
                  <a:srgbClr val="FFFFFF"/>
                </a:solidFill>
              </a:rPr>
              <a:t>I can predict what a character may be like from the details stated. </a:t>
            </a:r>
            <a:endParaRPr sz="2900">
              <a:solidFill>
                <a:srgbClr val="FFFFFF"/>
              </a:solidFill>
            </a:endParaRPr>
          </a:p>
          <a:p>
            <a:pPr indent="0" lvl="0" marL="0" rtl="0" algn="l">
              <a:spcBef>
                <a:spcPts val="400"/>
              </a:spcBef>
              <a:spcAft>
                <a:spcPts val="160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 name="Shape 80"/>
        <p:cNvGrpSpPr/>
        <p:nvPr/>
      </p:nvGrpSpPr>
      <p:grpSpPr>
        <a:xfrm>
          <a:off x="0" y="0"/>
          <a:ext cx="0" cy="0"/>
          <a:chOff x="0" y="0"/>
          <a:chExt cx="0" cy="0"/>
        </a:xfrm>
      </p:grpSpPr>
      <p:sp>
        <p:nvSpPr>
          <p:cNvPr id="81" name="Google Shape;81;p1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GB"/>
              <a:t>Key vocabulary </a:t>
            </a:r>
            <a:endParaRPr/>
          </a:p>
        </p:txBody>
      </p:sp>
      <p:sp>
        <p:nvSpPr>
          <p:cNvPr id="82" name="Google Shape;82;p16"/>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GB" sz="2200"/>
              <a:t>Yesterday, you were provided with details about the character from our new story. We discussed them and considered what kind of character they could be referring to. </a:t>
            </a:r>
            <a:endParaRPr sz="22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 name="Shape 86"/>
        <p:cNvGrpSpPr/>
        <p:nvPr/>
      </p:nvGrpSpPr>
      <p:grpSpPr>
        <a:xfrm>
          <a:off x="0" y="0"/>
          <a:ext cx="0" cy="0"/>
          <a:chOff x="0" y="0"/>
          <a:chExt cx="0" cy="0"/>
        </a:xfrm>
      </p:grpSpPr>
      <p:sp>
        <p:nvSpPr>
          <p:cNvPr id="87" name="Google Shape;87;p17"/>
          <p:cNvSpPr txBox="1"/>
          <p:nvPr>
            <p:ph idx="1" type="body"/>
          </p:nvPr>
        </p:nvSpPr>
        <p:spPr>
          <a:xfrm>
            <a:off x="387900" y="68525"/>
            <a:ext cx="8368200" cy="53328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GB" sz="2000">
                <a:solidFill>
                  <a:srgbClr val="FFFFFF"/>
                </a:solidFill>
              </a:rPr>
              <a:t>Intelligent </a:t>
            </a:r>
            <a:endParaRPr sz="2000">
              <a:solidFill>
                <a:srgbClr val="FFFFFF"/>
              </a:solidFill>
            </a:endParaRPr>
          </a:p>
          <a:p>
            <a:pPr indent="0" lvl="0" marL="0" rtl="0" algn="l">
              <a:lnSpc>
                <a:spcPct val="100000"/>
              </a:lnSpc>
              <a:spcBef>
                <a:spcPts val="0"/>
              </a:spcBef>
              <a:spcAft>
                <a:spcPts val="0"/>
              </a:spcAft>
              <a:buNone/>
            </a:pPr>
            <a:r>
              <a:t/>
            </a:r>
            <a:endParaRPr sz="2000">
              <a:solidFill>
                <a:srgbClr val="FFFFFF"/>
              </a:solidFill>
            </a:endParaRPr>
          </a:p>
          <a:p>
            <a:pPr indent="0" lvl="0" marL="0" rtl="0" algn="l">
              <a:lnSpc>
                <a:spcPct val="100000"/>
              </a:lnSpc>
              <a:spcBef>
                <a:spcPts val="0"/>
              </a:spcBef>
              <a:spcAft>
                <a:spcPts val="0"/>
              </a:spcAft>
              <a:buNone/>
            </a:pPr>
            <a:r>
              <a:rPr lang="en-GB" sz="2000">
                <a:solidFill>
                  <a:srgbClr val="FFFFFF"/>
                </a:solidFill>
              </a:rPr>
              <a:t>Felt himself to be an exceptional specimen. </a:t>
            </a:r>
            <a:endParaRPr sz="2000">
              <a:solidFill>
                <a:srgbClr val="FFFFFF"/>
              </a:solidFill>
            </a:endParaRPr>
          </a:p>
          <a:p>
            <a:pPr indent="0" lvl="0" marL="0" rtl="0" algn="l">
              <a:lnSpc>
                <a:spcPct val="100000"/>
              </a:lnSpc>
              <a:spcBef>
                <a:spcPts val="0"/>
              </a:spcBef>
              <a:spcAft>
                <a:spcPts val="0"/>
              </a:spcAft>
              <a:buNone/>
            </a:pPr>
            <a:r>
              <a:t/>
            </a:r>
            <a:endParaRPr sz="2000">
              <a:solidFill>
                <a:srgbClr val="FFFFFF"/>
              </a:solidFill>
            </a:endParaRPr>
          </a:p>
          <a:p>
            <a:pPr indent="0" lvl="0" marL="0" rtl="0" algn="l">
              <a:lnSpc>
                <a:spcPct val="100000"/>
              </a:lnSpc>
              <a:spcBef>
                <a:spcPts val="0"/>
              </a:spcBef>
              <a:spcAft>
                <a:spcPts val="0"/>
              </a:spcAft>
              <a:buNone/>
            </a:pPr>
            <a:r>
              <a:rPr lang="en-GB" sz="2000">
                <a:solidFill>
                  <a:srgbClr val="FFFFFF"/>
                </a:solidFill>
              </a:rPr>
              <a:t>Elegant </a:t>
            </a:r>
            <a:endParaRPr sz="2000">
              <a:solidFill>
                <a:srgbClr val="FFFFFF"/>
              </a:solidFill>
            </a:endParaRPr>
          </a:p>
          <a:p>
            <a:pPr indent="0" lvl="0" marL="0" rtl="0" algn="l">
              <a:lnSpc>
                <a:spcPct val="100000"/>
              </a:lnSpc>
              <a:spcBef>
                <a:spcPts val="0"/>
              </a:spcBef>
              <a:spcAft>
                <a:spcPts val="0"/>
              </a:spcAft>
              <a:buNone/>
            </a:pPr>
            <a:r>
              <a:t/>
            </a:r>
            <a:endParaRPr sz="2000">
              <a:solidFill>
                <a:srgbClr val="FFFFFF"/>
              </a:solidFill>
            </a:endParaRPr>
          </a:p>
          <a:p>
            <a:pPr indent="0" lvl="0" marL="0" rtl="0" algn="l">
              <a:lnSpc>
                <a:spcPct val="100000"/>
              </a:lnSpc>
              <a:spcBef>
                <a:spcPts val="0"/>
              </a:spcBef>
              <a:spcAft>
                <a:spcPts val="0"/>
              </a:spcAft>
              <a:buNone/>
            </a:pPr>
            <a:r>
              <a:rPr lang="en-GB" sz="2000">
                <a:solidFill>
                  <a:srgbClr val="FFFFFF"/>
                </a:solidFill>
              </a:rPr>
              <a:t>Extraordinary wardrobe </a:t>
            </a:r>
            <a:endParaRPr sz="2000">
              <a:solidFill>
                <a:srgbClr val="FFFFFF"/>
              </a:solidFill>
            </a:endParaRPr>
          </a:p>
          <a:p>
            <a:pPr indent="0" lvl="0" marL="0" rtl="0" algn="l">
              <a:lnSpc>
                <a:spcPct val="100000"/>
              </a:lnSpc>
              <a:spcBef>
                <a:spcPts val="0"/>
              </a:spcBef>
              <a:spcAft>
                <a:spcPts val="0"/>
              </a:spcAft>
              <a:buNone/>
            </a:pPr>
            <a:r>
              <a:t/>
            </a:r>
            <a:endParaRPr sz="2000">
              <a:solidFill>
                <a:srgbClr val="FFFFFF"/>
              </a:solidFill>
            </a:endParaRPr>
          </a:p>
          <a:p>
            <a:pPr indent="0" lvl="0" marL="0" rtl="0" algn="l">
              <a:lnSpc>
                <a:spcPct val="100000"/>
              </a:lnSpc>
              <a:spcBef>
                <a:spcPts val="0"/>
              </a:spcBef>
              <a:spcAft>
                <a:spcPts val="0"/>
              </a:spcAft>
              <a:buNone/>
            </a:pPr>
            <a:r>
              <a:rPr lang="en-GB" sz="2000">
                <a:solidFill>
                  <a:srgbClr val="FFFFFF"/>
                </a:solidFill>
              </a:rPr>
              <a:t>Handmade silk suits </a:t>
            </a:r>
            <a:endParaRPr sz="2000">
              <a:solidFill>
                <a:srgbClr val="FFFFFF"/>
              </a:solidFill>
            </a:endParaRPr>
          </a:p>
          <a:p>
            <a:pPr indent="0" lvl="0" marL="0" rtl="0" algn="l">
              <a:lnSpc>
                <a:spcPct val="100000"/>
              </a:lnSpc>
              <a:spcBef>
                <a:spcPts val="0"/>
              </a:spcBef>
              <a:spcAft>
                <a:spcPts val="0"/>
              </a:spcAft>
              <a:buNone/>
            </a:pPr>
            <a:r>
              <a:t/>
            </a:r>
            <a:endParaRPr sz="2000">
              <a:solidFill>
                <a:srgbClr val="FFFFFF"/>
              </a:solidFill>
            </a:endParaRPr>
          </a:p>
          <a:p>
            <a:pPr indent="0" lvl="0" marL="0" rtl="0" algn="l">
              <a:lnSpc>
                <a:spcPct val="100000"/>
              </a:lnSpc>
              <a:spcBef>
                <a:spcPts val="0"/>
              </a:spcBef>
              <a:spcAft>
                <a:spcPts val="0"/>
              </a:spcAft>
              <a:buNone/>
            </a:pPr>
            <a:r>
              <a:rPr lang="en-GB" sz="2000">
                <a:solidFill>
                  <a:srgbClr val="FFFFFF"/>
                </a:solidFill>
              </a:rPr>
              <a:t>Finest leather </a:t>
            </a:r>
            <a:endParaRPr sz="2000">
              <a:solidFill>
                <a:srgbClr val="FFFFFF"/>
              </a:solidFill>
            </a:endParaRPr>
          </a:p>
          <a:p>
            <a:pPr indent="0" lvl="0" marL="0" rtl="0" algn="l">
              <a:lnSpc>
                <a:spcPct val="100000"/>
              </a:lnSpc>
              <a:spcBef>
                <a:spcPts val="0"/>
              </a:spcBef>
              <a:spcAft>
                <a:spcPts val="0"/>
              </a:spcAft>
              <a:buNone/>
            </a:pPr>
            <a:r>
              <a:t/>
            </a:r>
            <a:endParaRPr sz="2000">
              <a:solidFill>
                <a:srgbClr val="FFFFFF"/>
              </a:solidFill>
            </a:endParaRPr>
          </a:p>
          <a:p>
            <a:pPr indent="0" lvl="0" marL="0" rtl="0" algn="l">
              <a:lnSpc>
                <a:spcPct val="100000"/>
              </a:lnSpc>
              <a:spcBef>
                <a:spcPts val="0"/>
              </a:spcBef>
              <a:spcAft>
                <a:spcPts val="0"/>
              </a:spcAft>
              <a:buNone/>
            </a:pPr>
            <a:r>
              <a:rPr lang="en-GB" sz="2000">
                <a:solidFill>
                  <a:srgbClr val="FFFFFF"/>
                </a:solidFill>
              </a:rPr>
              <a:t>Edward could see his own reflection in the glass and what a reflection it was! </a:t>
            </a:r>
            <a:endParaRPr sz="2000">
              <a:solidFill>
                <a:srgbClr val="FFFFFF"/>
              </a:solidFill>
            </a:endParaRPr>
          </a:p>
          <a:p>
            <a:pPr indent="0" lvl="0" marL="0" rtl="0" algn="l">
              <a:lnSpc>
                <a:spcPct val="100000"/>
              </a:lnSpc>
              <a:spcBef>
                <a:spcPts val="0"/>
              </a:spcBef>
              <a:spcAft>
                <a:spcPts val="0"/>
              </a:spcAft>
              <a:buNone/>
            </a:pPr>
            <a:r>
              <a:t/>
            </a:r>
            <a:endParaRPr sz="2000">
              <a:solidFill>
                <a:srgbClr val="FFFFFF"/>
              </a:solidFill>
            </a:endParaRPr>
          </a:p>
          <a:p>
            <a:pPr indent="0" lvl="0" marL="0" rtl="0" algn="l">
              <a:lnSpc>
                <a:spcPct val="100000"/>
              </a:lnSpc>
              <a:spcBef>
                <a:spcPts val="0"/>
              </a:spcBef>
              <a:spcAft>
                <a:spcPts val="0"/>
              </a:spcAft>
              <a:buNone/>
            </a:pPr>
            <a:r>
              <a:rPr lang="en-GB" sz="2000">
                <a:solidFill>
                  <a:srgbClr val="FFFFFF"/>
                </a:solidFill>
              </a:rPr>
              <a:t>He never ceased to be amazed at his own fineness</a:t>
            </a:r>
            <a:r>
              <a:rPr lang="en-GB" sz="2100">
                <a:solidFill>
                  <a:srgbClr val="FFFFFF"/>
                </a:solidFill>
              </a:rPr>
              <a:t>. </a:t>
            </a:r>
            <a:endParaRPr sz="2100">
              <a:solidFill>
                <a:srgbClr val="FFFFFF"/>
              </a:solidFill>
            </a:endParaRPr>
          </a:p>
          <a:p>
            <a:pPr indent="0" lvl="0" marL="0" rtl="0" algn="l">
              <a:spcBef>
                <a:spcPts val="0"/>
              </a:spcBef>
              <a:spcAft>
                <a:spcPts val="160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1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GB"/>
              <a:t>Match up the words to their correct meaning. </a:t>
            </a:r>
            <a:endParaRPr/>
          </a:p>
        </p:txBody>
      </p:sp>
      <p:pic>
        <p:nvPicPr>
          <p:cNvPr id="93" name="Google Shape;93;p18"/>
          <p:cNvPicPr preferRelativeResize="0"/>
          <p:nvPr/>
        </p:nvPicPr>
        <p:blipFill>
          <a:blip r:embed="rId3">
            <a:alphaModFix/>
          </a:blip>
          <a:stretch>
            <a:fillRect/>
          </a:stretch>
        </p:blipFill>
        <p:spPr>
          <a:xfrm>
            <a:off x="1067350" y="1559749"/>
            <a:ext cx="7009299" cy="257107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19"/>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GB"/>
              <a:t>What do we now know?</a:t>
            </a:r>
            <a:endParaRPr/>
          </a:p>
        </p:txBody>
      </p:sp>
      <p:sp>
        <p:nvSpPr>
          <p:cNvPr id="99" name="Google Shape;99;p19"/>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368300" lvl="0" marL="457200" rtl="0" algn="l">
              <a:spcBef>
                <a:spcPts val="0"/>
              </a:spcBef>
              <a:spcAft>
                <a:spcPts val="0"/>
              </a:spcAft>
              <a:buSzPts val="2200"/>
              <a:buChar char="●"/>
            </a:pPr>
            <a:r>
              <a:rPr lang="en-GB" sz="2200"/>
              <a:t>The main character in our story could be called Edward </a:t>
            </a:r>
            <a:endParaRPr sz="2200"/>
          </a:p>
          <a:p>
            <a:pPr indent="-368300" lvl="0" marL="457200" rtl="0" algn="l">
              <a:spcBef>
                <a:spcPts val="0"/>
              </a:spcBef>
              <a:spcAft>
                <a:spcPts val="0"/>
              </a:spcAft>
              <a:buSzPts val="2200"/>
              <a:buChar char="●"/>
            </a:pPr>
            <a:r>
              <a:rPr lang="en-GB" sz="2200"/>
              <a:t>He wears fancy clothes and could be posh </a:t>
            </a:r>
            <a:endParaRPr sz="2200"/>
          </a:p>
          <a:p>
            <a:pPr indent="-368300" lvl="0" marL="457200" rtl="0" algn="l">
              <a:spcBef>
                <a:spcPts val="0"/>
              </a:spcBef>
              <a:spcAft>
                <a:spcPts val="0"/>
              </a:spcAft>
              <a:buSzPts val="2200"/>
              <a:buChar char="●"/>
            </a:pPr>
            <a:r>
              <a:rPr lang="en-GB" sz="2200"/>
              <a:t>He thinks he is very attractive and enjoys looking at himself</a:t>
            </a:r>
            <a:endParaRPr sz="2200"/>
          </a:p>
          <a:p>
            <a:pPr indent="0" lvl="0" marL="0" rtl="0" algn="l">
              <a:spcBef>
                <a:spcPts val="1600"/>
              </a:spcBef>
              <a:spcAft>
                <a:spcPts val="0"/>
              </a:spcAft>
              <a:buNone/>
            </a:pPr>
            <a:r>
              <a:t/>
            </a:r>
            <a:endParaRPr sz="2200"/>
          </a:p>
          <a:p>
            <a:pPr indent="0" lvl="0" marL="0" rtl="0" algn="l">
              <a:spcBef>
                <a:spcPts val="1600"/>
              </a:spcBef>
              <a:spcAft>
                <a:spcPts val="1600"/>
              </a:spcAft>
              <a:buNone/>
            </a:pPr>
            <a:r>
              <a:rPr lang="en-GB" sz="2200"/>
              <a:t>What does this reveal in terms of his character? Do we think Edward is a good character or a bad character?</a:t>
            </a:r>
            <a:endParaRPr sz="22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20"/>
          <p:cNvSpPr txBox="1"/>
          <p:nvPr>
            <p:ph type="title"/>
          </p:nvPr>
        </p:nvSpPr>
        <p:spPr>
          <a:xfrm>
            <a:off x="387900" y="112000"/>
            <a:ext cx="8368200" cy="695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GB"/>
              <a:t>Read the following clues about Edward. </a:t>
            </a:r>
            <a:endParaRPr/>
          </a:p>
        </p:txBody>
      </p:sp>
      <p:sp>
        <p:nvSpPr>
          <p:cNvPr id="105" name="Google Shape;105;p20"/>
          <p:cNvSpPr txBox="1"/>
          <p:nvPr>
            <p:ph idx="1" type="body"/>
          </p:nvPr>
        </p:nvSpPr>
        <p:spPr>
          <a:xfrm>
            <a:off x="387900" y="807100"/>
            <a:ext cx="8368200" cy="41022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GB" sz="1900">
                <a:latin typeface="Roboto Slab"/>
                <a:ea typeface="Roboto Slab"/>
                <a:cs typeface="Roboto Slab"/>
                <a:sym typeface="Roboto Slab"/>
              </a:rPr>
              <a:t>Think about which words or sentences are describing his outward appearance and write them around an outline of a person. Then think about what the clues make you think his personality is like. Write your own words on the inside to show what you think he might be like. </a:t>
            </a:r>
            <a:endParaRPr sz="700"/>
          </a:p>
        </p:txBody>
      </p:sp>
      <p:pic>
        <p:nvPicPr>
          <p:cNvPr id="106" name="Google Shape;106;p20"/>
          <p:cNvPicPr preferRelativeResize="0"/>
          <p:nvPr/>
        </p:nvPicPr>
        <p:blipFill>
          <a:blip r:embed="rId3">
            <a:alphaModFix/>
          </a:blip>
          <a:stretch>
            <a:fillRect/>
          </a:stretch>
        </p:blipFill>
        <p:spPr>
          <a:xfrm>
            <a:off x="569500" y="2179400"/>
            <a:ext cx="4630902" cy="2677326"/>
          </a:xfrm>
          <a:prstGeom prst="rect">
            <a:avLst/>
          </a:prstGeom>
          <a:noFill/>
          <a:ln>
            <a:noFill/>
          </a:ln>
        </p:spPr>
      </p:pic>
      <p:pic>
        <p:nvPicPr>
          <p:cNvPr id="107" name="Google Shape;107;p20"/>
          <p:cNvPicPr preferRelativeResize="0"/>
          <p:nvPr/>
        </p:nvPicPr>
        <p:blipFill rotWithShape="1">
          <a:blip r:embed="rId4">
            <a:alphaModFix/>
          </a:blip>
          <a:srcRect b="8991" l="17587" r="16760" t="0"/>
          <a:stretch/>
        </p:blipFill>
        <p:spPr>
          <a:xfrm>
            <a:off x="5755075" y="2203262"/>
            <a:ext cx="1467899" cy="2629601"/>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sp>
        <p:nvSpPr>
          <p:cNvPr id="112" name="Google Shape;112;p21"/>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GB"/>
              <a:t>Then write your own prediction. </a:t>
            </a:r>
            <a:endParaRPr/>
          </a:p>
        </p:txBody>
      </p:sp>
      <p:sp>
        <p:nvSpPr>
          <p:cNvPr id="113" name="Google Shape;113;p21"/>
          <p:cNvSpPr txBox="1"/>
          <p:nvPr>
            <p:ph idx="1" type="body"/>
          </p:nvPr>
        </p:nvSpPr>
        <p:spPr>
          <a:xfrm>
            <a:off x="387900" y="1311925"/>
            <a:ext cx="8368200" cy="3256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Thinking about the clues we have read, you must now predict what Edward is like. Is he kind? Does he seem like a good friend? Does he seem caring? Modest? </a:t>
            </a:r>
            <a:endParaRPr/>
          </a:p>
          <a:p>
            <a:pPr indent="0" lvl="0" marL="0" rtl="0" algn="l">
              <a:spcBef>
                <a:spcPts val="1600"/>
              </a:spcBef>
              <a:spcAft>
                <a:spcPts val="0"/>
              </a:spcAft>
              <a:buNone/>
            </a:pPr>
            <a:r>
              <a:t/>
            </a:r>
            <a:endParaRPr/>
          </a:p>
          <a:p>
            <a:pPr indent="0" lvl="0" marL="0" rtl="0" algn="l">
              <a:spcBef>
                <a:spcPts val="1600"/>
              </a:spcBef>
              <a:spcAft>
                <a:spcPts val="0"/>
              </a:spcAft>
              <a:buNone/>
            </a:pPr>
            <a:r>
              <a:rPr lang="en-GB"/>
              <a:t>Write a paragraph explaining what you think Edward is like, using evidence from the clues provided to justify your answers. </a:t>
            </a:r>
            <a:endParaRPr/>
          </a:p>
          <a:p>
            <a:pPr indent="0" lvl="0" marL="0" rtl="0" algn="l">
              <a:spcBef>
                <a:spcPts val="1600"/>
              </a:spcBef>
              <a:spcAft>
                <a:spcPts val="1600"/>
              </a:spcAft>
              <a:buNone/>
            </a:pPr>
            <a:r>
              <a:rPr lang="en-GB"/>
              <a:t>For example, I think Edward is not a very nice character as he seems very vain and is not kind to others. An example of this is that ‘he is not interested in what people had to say’, as that makes him appear to be unkind and unthoughtful.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Marina">
  <a:themeElements>
    <a:clrScheme name="Marina">
      <a:dk1>
        <a:srgbClr val="FFFFFF"/>
      </a:dk1>
      <a:lt1>
        <a:srgbClr val="00517C"/>
      </a:lt1>
      <a:dk2>
        <a:srgbClr val="004065"/>
      </a:dk2>
      <a:lt2>
        <a:srgbClr val="CFD8DC"/>
      </a:lt2>
      <a:accent1>
        <a:srgbClr val="0277BD"/>
      </a:accent1>
      <a:accent2>
        <a:srgbClr val="558B2F"/>
      </a:accent2>
      <a:accent3>
        <a:srgbClr val="009688"/>
      </a:accent3>
      <a:accent4>
        <a:srgbClr val="039BE5"/>
      </a:accent4>
      <a:accent5>
        <a:srgbClr val="8BC34A"/>
      </a:accent5>
      <a:accent6>
        <a:srgbClr val="FFEB38"/>
      </a:accent6>
      <a:hlink>
        <a:srgbClr val="8BC34A"/>
      </a:hlink>
      <a:folHlink>
        <a:srgbClr val="8BC34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