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76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5" roundtripDataSignature="AMtx7mghEt2oR0yoJIsIa9w236U2JLcSR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981597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aadd1763c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gaadd1763c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9" name="Google Shape;15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8" name="Google Shape;16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6" name="Google Shape;1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4" name="Google Shape;18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2" name="Google Shape;19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1" name="Google Shape;20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0" name="Google Shape;21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7" name="Google Shape;21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5" name="Google Shape;22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4" name="Google Shape;23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aadd1763c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gaadd1763c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3" name="Google Shape;24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b4bfceea9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b4bfceea9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b4bfceea9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b4bfceea9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abb7f396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abb7f396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3" name="Google Shape;12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3" name="Google Shape;1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2" name="Google Shape;14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1" name="Google Shape;15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BhnrEi8qp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aadd1763cf_0_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dirty="0"/>
              <a:t>Wednesday 13th January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dirty="0" err="1"/>
              <a:t>SPaG</a:t>
            </a:r>
            <a:r>
              <a:rPr lang="en-GB" dirty="0"/>
              <a:t> Morning Job</a:t>
            </a:r>
            <a:endParaRPr dirty="0"/>
          </a:p>
        </p:txBody>
      </p:sp>
      <p:sp>
        <p:nvSpPr>
          <p:cNvPr id="85" name="Google Shape;85;gaadd1763cf_0_20"/>
          <p:cNvSpPr txBox="1">
            <a:spLocks noGrp="1"/>
          </p:cNvSpPr>
          <p:nvPr>
            <p:ph type="body" idx="1"/>
          </p:nvPr>
        </p:nvSpPr>
        <p:spPr>
          <a:xfrm>
            <a:off x="5274925" y="1825625"/>
            <a:ext cx="60789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endParaRPr sz="310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400"/>
          </a:p>
        </p:txBody>
      </p:sp>
      <p:sp>
        <p:nvSpPr>
          <p:cNvPr id="87" name="Google Shape;87;gaadd1763cf_0_20"/>
          <p:cNvSpPr txBox="1"/>
          <p:nvPr/>
        </p:nvSpPr>
        <p:spPr>
          <a:xfrm>
            <a:off x="931800" y="3857625"/>
            <a:ext cx="2217600" cy="11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gaadd1763cf_0_20"/>
          <p:cNvSpPr txBox="1"/>
          <p:nvPr/>
        </p:nvSpPr>
        <p:spPr>
          <a:xfrm>
            <a:off x="410000" y="1634836"/>
            <a:ext cx="2739400" cy="4539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i="1" dirty="0">
                <a:latin typeface="Calibri"/>
                <a:ea typeface="Calibri"/>
                <a:cs typeface="Calibri"/>
                <a:sym typeface="Calibri"/>
              </a:rPr>
              <a:t>I’ve noticed in the work you have been sending me that’s lots of you seem to be forgetting how to spell contractions. Here is a reminder. </a:t>
            </a:r>
            <a:r>
              <a:rPr lang="en-GB" sz="2600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Finish the sentences.</a:t>
            </a:r>
            <a:endParaRPr sz="2600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355" y="1994050"/>
            <a:ext cx="8064772" cy="431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5"/>
          <p:cNvSpPr/>
          <p:nvPr/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5"/>
          <p:cNvPicPr preferRelativeResize="0"/>
          <p:nvPr/>
        </p:nvPicPr>
        <p:blipFill rotWithShape="1">
          <a:blip r:embed="rId3">
            <a:alphaModFix/>
          </a:blip>
          <a:srcRect r="3" b="3346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5"/>
          <p:cNvSpPr/>
          <p:nvPr/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165;p5"/>
          <p:cNvPicPr preferRelativeResize="0"/>
          <p:nvPr/>
        </p:nvPicPr>
        <p:blipFill rotWithShape="1">
          <a:blip r:embed="rId4">
            <a:alphaModFix/>
          </a:blip>
          <a:srcRect r="1" b="8231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6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 r="-1" b="1481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6"/>
          <p:cNvPicPr preferRelativeResize="0"/>
          <p:nvPr/>
        </p:nvPicPr>
        <p:blipFill rotWithShape="1">
          <a:blip r:embed="rId4">
            <a:alphaModFix/>
          </a:blip>
          <a:srcRect t="3037" r="1" b="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7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" name="Google Shape;180;p7"/>
          <p:cNvPicPr preferRelativeResize="0"/>
          <p:nvPr/>
        </p:nvPicPr>
        <p:blipFill rotWithShape="1">
          <a:blip r:embed="rId3">
            <a:alphaModFix/>
          </a:blip>
          <a:srcRect b="6148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7"/>
          <p:cNvPicPr preferRelativeResize="0"/>
          <p:nvPr/>
        </p:nvPicPr>
        <p:blipFill rotWithShape="1">
          <a:blip r:embed="rId4">
            <a:alphaModFix/>
          </a:blip>
          <a:srcRect b="6924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8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8"/>
          <p:cNvPicPr preferRelativeResize="0"/>
          <p:nvPr/>
        </p:nvPicPr>
        <p:blipFill rotWithShape="1">
          <a:blip r:embed="rId3">
            <a:alphaModFix/>
          </a:blip>
          <a:srcRect t="1991" b="4155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8"/>
          <p:cNvPicPr preferRelativeResize="0"/>
          <p:nvPr/>
        </p:nvPicPr>
        <p:blipFill rotWithShape="1">
          <a:blip r:embed="rId4">
            <a:alphaModFix/>
          </a:blip>
          <a:srcRect t="687" r="-1" b="4682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9"/>
          <p:cNvSpPr/>
          <p:nvPr/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p9"/>
          <p:cNvPicPr preferRelativeResize="0"/>
          <p:nvPr/>
        </p:nvPicPr>
        <p:blipFill rotWithShape="1">
          <a:blip r:embed="rId3">
            <a:alphaModFix/>
          </a:blip>
          <a:srcRect r="10223" b="2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9"/>
          <p:cNvSpPr/>
          <p:nvPr/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9"/>
          <p:cNvPicPr preferRelativeResize="0"/>
          <p:nvPr/>
        </p:nvPicPr>
        <p:blipFill rotWithShape="1">
          <a:blip r:embed="rId4">
            <a:alphaModFix/>
          </a:blip>
          <a:srcRect r="1" b="1171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0"/>
          <p:cNvSpPr/>
          <p:nvPr/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Google Shape;205;p10"/>
          <p:cNvPicPr preferRelativeResize="0"/>
          <p:nvPr/>
        </p:nvPicPr>
        <p:blipFill rotWithShape="1">
          <a:blip r:embed="rId3">
            <a:alphaModFix/>
          </a:blip>
          <a:srcRect r="1783" b="2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0"/>
          <p:cNvSpPr/>
          <p:nvPr/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p10"/>
          <p:cNvPicPr preferRelativeResize="0"/>
          <p:nvPr/>
        </p:nvPicPr>
        <p:blipFill rotWithShape="1">
          <a:blip r:embed="rId4">
            <a:alphaModFix/>
          </a:blip>
          <a:srcRect r="-3" b="2253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A59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1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0635" y="643467"/>
            <a:ext cx="5250729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2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12"/>
          <p:cNvPicPr preferRelativeResize="0"/>
          <p:nvPr/>
        </p:nvPicPr>
        <p:blipFill rotWithShape="1">
          <a:blip r:embed="rId3">
            <a:alphaModFix/>
          </a:blip>
          <a:srcRect r="-3" b="6664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2"/>
          <p:cNvPicPr preferRelativeResize="0"/>
          <p:nvPr/>
        </p:nvPicPr>
        <p:blipFill rotWithShape="1">
          <a:blip r:embed="rId4">
            <a:alphaModFix/>
          </a:blip>
          <a:srcRect r="3815" b="3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3"/>
          <p:cNvSpPr/>
          <p:nvPr/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p13"/>
          <p:cNvPicPr preferRelativeResize="0"/>
          <p:nvPr/>
        </p:nvPicPr>
        <p:blipFill rotWithShape="1">
          <a:blip r:embed="rId3">
            <a:alphaModFix/>
          </a:blip>
          <a:srcRect r="1" b="1987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3"/>
          <p:cNvSpPr/>
          <p:nvPr/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1" name="Google Shape;231;p13"/>
          <p:cNvPicPr preferRelativeResize="0"/>
          <p:nvPr/>
        </p:nvPicPr>
        <p:blipFill rotWithShape="1">
          <a:blip r:embed="rId4">
            <a:alphaModFix/>
          </a:blip>
          <a:srcRect t="899" r="-1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14"/>
          <p:cNvSpPr/>
          <p:nvPr/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p14"/>
          <p:cNvPicPr preferRelativeResize="0"/>
          <p:nvPr/>
        </p:nvPicPr>
        <p:blipFill rotWithShape="1">
          <a:blip r:embed="rId3">
            <a:alphaModFix/>
          </a:blip>
          <a:srcRect l="376" r="5666" b="2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4"/>
          <p:cNvSpPr/>
          <p:nvPr/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0" name="Google Shape;240;p14"/>
          <p:cNvPicPr preferRelativeResize="0"/>
          <p:nvPr/>
        </p:nvPicPr>
        <p:blipFill rotWithShape="1">
          <a:blip r:embed="rId4">
            <a:alphaModFix/>
          </a:blip>
          <a:srcRect l="4083" r="4" b="2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aadd1763cf_0_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GB" dirty="0"/>
              <a:t>Wednesday 13th January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GB" dirty="0" err="1"/>
              <a:t>Macavity</a:t>
            </a:r>
            <a:endParaRPr dirty="0"/>
          </a:p>
        </p:txBody>
      </p:sp>
      <p:sp>
        <p:nvSpPr>
          <p:cNvPr id="94" name="Google Shape;94;gaadd1763cf_0_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GB" sz="3500" dirty="0"/>
              <a:t>I can edit and improve my work.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GB" sz="3500" dirty="0"/>
              <a:t>I can create a wanted poster.</a:t>
            </a:r>
            <a:endParaRPr sz="3500" dirty="0"/>
          </a:p>
        </p:txBody>
      </p:sp>
      <p:pic>
        <p:nvPicPr>
          <p:cNvPr id="95" name="Google Shape;95;gaadd1763cf_0_0"/>
          <p:cNvPicPr preferRelativeResize="0"/>
          <p:nvPr/>
        </p:nvPicPr>
        <p:blipFill rotWithShape="1">
          <a:blip r:embed="rId3">
            <a:alphaModFix/>
          </a:blip>
          <a:srcRect b="14317"/>
          <a:stretch/>
        </p:blipFill>
        <p:spPr>
          <a:xfrm>
            <a:off x="22" y="4470299"/>
            <a:ext cx="2591445" cy="2387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3B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5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7" name="Google Shape;24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47237" y="643467"/>
            <a:ext cx="5097525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b4bfceea98_0_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414164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GB" sz="3500" u="sng" dirty="0"/>
              <a:t>I can create a wanted poster for </a:t>
            </a:r>
            <a:r>
              <a:rPr lang="en-GB" sz="3500" u="sng" dirty="0" err="1"/>
              <a:t>Macavity</a:t>
            </a:r>
            <a:r>
              <a:rPr lang="en-GB" sz="3500" u="sng" dirty="0"/>
              <a:t>.</a:t>
            </a:r>
            <a:endParaRPr sz="3500" u="sn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gb4bfceea98_0_11"/>
          <p:cNvSpPr txBox="1">
            <a:spLocks noGrp="1"/>
          </p:cNvSpPr>
          <p:nvPr>
            <p:ph type="body" idx="1"/>
          </p:nvPr>
        </p:nvSpPr>
        <p:spPr>
          <a:xfrm>
            <a:off x="838200" y="1468582"/>
            <a:ext cx="10515600" cy="470824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dirty="0"/>
              <a:t>Today you are going to create a WANTED poster for the police to use to try to catch </a:t>
            </a:r>
            <a:r>
              <a:rPr lang="en-GB" dirty="0" err="1"/>
              <a:t>Macavity</a:t>
            </a:r>
            <a:r>
              <a:rPr lang="en-GB" dirty="0"/>
              <a:t>.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dirty="0"/>
              <a:t>This will be done in our English and Art lessons today.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dirty="0"/>
              <a:t>In English you will complete the writing section and then you must go to the Art PowerPoint to find out about the picture.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dirty="0"/>
              <a:t>The writing section will use the description of </a:t>
            </a:r>
            <a:r>
              <a:rPr lang="en-GB" dirty="0" err="1"/>
              <a:t>Macavity</a:t>
            </a:r>
            <a:r>
              <a:rPr lang="en-GB" dirty="0"/>
              <a:t> that you wrote yesterday.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dirty="0"/>
              <a:t>Before you can copy it onto the poster, you must make sure it is perfect…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25" y="222539"/>
            <a:ext cx="104775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b4bfceea98_0_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6746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GB" sz="3500" u="sng" dirty="0"/>
              <a:t>I can edit and improve my work.</a:t>
            </a:r>
            <a:endParaRPr sz="3500" u="sn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gb4bfceea98_0_11"/>
          <p:cNvSpPr txBox="1">
            <a:spLocks noGrp="1"/>
          </p:cNvSpPr>
          <p:nvPr>
            <p:ph type="body" idx="1"/>
          </p:nvPr>
        </p:nvSpPr>
        <p:spPr>
          <a:xfrm>
            <a:off x="741218" y="1077479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u="sng" dirty="0"/>
              <a:t>Edit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dirty="0"/>
              <a:t>Check your work for incorrect spellings and punctuation. Make sure every sentence makes sense. Read very carefully!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u="sng" dirty="0"/>
              <a:t>Improve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dirty="0"/>
              <a:t>How can you make your writing better?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dirty="0"/>
              <a:t>Can you add some adjectives? Can you change some for better adjectives? Can you add a fronted adverbial?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dirty="0"/>
              <a:t>Is your work your very best? Yes? Then let’s make a WANTED poster…</a:t>
            </a:r>
            <a:endParaRPr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1389" y="207818"/>
            <a:ext cx="1537285" cy="1496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7412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abb7f3961f_0_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WANTED Poster</a:t>
            </a:r>
            <a:endParaRPr dirty="0"/>
          </a:p>
        </p:txBody>
      </p:sp>
      <p:sp>
        <p:nvSpPr>
          <p:cNvPr id="119" name="Google Shape;119;gabb7f3961f_0_3"/>
          <p:cNvSpPr txBox="1">
            <a:spLocks noGrp="1"/>
          </p:cNvSpPr>
          <p:nvPr>
            <p:ph type="body" idx="1"/>
          </p:nvPr>
        </p:nvSpPr>
        <p:spPr>
          <a:xfrm>
            <a:off x="838199" y="1330036"/>
            <a:ext cx="5534891" cy="52388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dirty="0"/>
              <a:t>To make your poster, you can print off the sheet like this one on the website or you can make your own.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dirty="0"/>
              <a:t>Make this your very best work.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dirty="0"/>
              <a:t>If we were in school, we would put them on display.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dirty="0"/>
              <a:t>Maybe you could display it in your house?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dirty="0"/>
              <a:t>Or put it on our Purple Mash blog?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dirty="0"/>
              <a:t>Good luck and have fun!</a:t>
            </a:r>
            <a:endParaRPr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22997"/>
            <a:ext cx="4407044" cy="6213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"/>
          <p:cNvSpPr txBox="1">
            <a:spLocks noGrp="1"/>
          </p:cNvSpPr>
          <p:nvPr>
            <p:ph type="ctrTitle"/>
          </p:nvPr>
        </p:nvSpPr>
        <p:spPr>
          <a:xfrm>
            <a:off x="7960400" y="1141030"/>
            <a:ext cx="3977700" cy="19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GB" sz="4800"/>
              <a:t>Now read or listen to the poem.</a:t>
            </a:r>
            <a:endParaRPr/>
          </a:p>
        </p:txBody>
      </p:sp>
      <p:sp>
        <p:nvSpPr>
          <p:cNvPr id="127" name="Google Shape;127;p1"/>
          <p:cNvSpPr txBox="1">
            <a:spLocks noGrp="1"/>
          </p:cNvSpPr>
          <p:nvPr>
            <p:ph type="subTitle" idx="1"/>
          </p:nvPr>
        </p:nvSpPr>
        <p:spPr>
          <a:xfrm>
            <a:off x="7848600" y="3112330"/>
            <a:ext cx="3977700" cy="29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/>
              <a:t>Listen: </a:t>
            </a:r>
            <a:r>
              <a:rPr lang="en-GB" sz="2000" u="sng">
                <a:solidFill>
                  <a:schemeClr val="hlink"/>
                </a:solidFill>
                <a:hlinkClick r:id="rId3"/>
              </a:rPr>
              <a:t>https://www.youtube.com/watch?v=rBhnrEi8qpg</a:t>
            </a: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/>
              <a:t>Read: on this powerpoint or print out the sheet.</a:t>
            </a: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/>
              <a:t>If you have the sheet, you could highlight words or phrases.</a:t>
            </a:r>
            <a:endParaRPr sz="2000"/>
          </a:p>
        </p:txBody>
      </p:sp>
      <p:pic>
        <p:nvPicPr>
          <p:cNvPr id="128" name="Google Shape;128;p1"/>
          <p:cNvPicPr preferRelativeResize="0"/>
          <p:nvPr/>
        </p:nvPicPr>
        <p:blipFill rotWithShape="1">
          <a:blip r:embed="rId4">
            <a:alphaModFix/>
          </a:blip>
          <a:srcRect r="2" b="14314"/>
          <a:stretch/>
        </p:blipFill>
        <p:spPr>
          <a:xfrm>
            <a:off x="20" y="10"/>
            <a:ext cx="7443196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"/>
          <p:cNvSpPr/>
          <p:nvPr/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"/>
          <p:cNvSpPr/>
          <p:nvPr/>
        </p:nvSpPr>
        <p:spPr>
          <a:xfrm>
            <a:off x="7851648" y="4546920"/>
            <a:ext cx="3977640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352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2"/>
          <p:cNvSpPr/>
          <p:nvPr/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" name="Google Shape;13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6610" y="643467"/>
            <a:ext cx="4498634" cy="5571066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"/>
          <p:cNvSpPr/>
          <p:nvPr/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4080" y="643467"/>
            <a:ext cx="4623983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3"/>
          <p:cNvSpPr/>
          <p:nvPr/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3"/>
          <p:cNvPicPr preferRelativeResize="0"/>
          <p:nvPr/>
        </p:nvPicPr>
        <p:blipFill rotWithShape="1">
          <a:blip r:embed="rId3">
            <a:alphaModFix/>
          </a:blip>
          <a:srcRect r="-1" b="3615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3"/>
          <p:cNvSpPr/>
          <p:nvPr/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3"/>
          <p:cNvPicPr preferRelativeResize="0"/>
          <p:nvPr/>
        </p:nvPicPr>
        <p:blipFill rotWithShape="1">
          <a:blip r:embed="rId4">
            <a:alphaModFix/>
          </a:blip>
          <a:srcRect t="1178" r="2" b="8140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4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4"/>
          <p:cNvPicPr preferRelativeResize="0"/>
          <p:nvPr/>
        </p:nvPicPr>
        <p:blipFill rotWithShape="1">
          <a:blip r:embed="rId3">
            <a:alphaModFix/>
          </a:blip>
          <a:srcRect t="7046" r="1" b="2473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4"/>
          <p:cNvPicPr preferRelativeResize="0"/>
          <p:nvPr/>
        </p:nvPicPr>
        <p:blipFill rotWithShape="1">
          <a:blip r:embed="rId4">
            <a:alphaModFix/>
          </a:blip>
          <a:srcRect t="594" b="918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345</Words>
  <Application>Microsoft Office PowerPoint</Application>
  <PresentationFormat>Widescreen</PresentationFormat>
  <Paragraphs>35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Wednesday 13th January SPaG Morning Job</vt:lpstr>
      <vt:lpstr>Wednesday 13th January Macavity</vt:lpstr>
      <vt:lpstr>I can create a wanted poster for Macavity. </vt:lpstr>
      <vt:lpstr>I can edit and improve my work. </vt:lpstr>
      <vt:lpstr>WANTED Poster</vt:lpstr>
      <vt:lpstr>Now read or listen to the poem.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Tuesday 12th January SPaG Morning Job</dc:title>
  <dc:creator>Louise Richardson</dc:creator>
  <cp:lastModifiedBy>Louise Richardson</cp:lastModifiedBy>
  <cp:revision>5</cp:revision>
  <dcterms:created xsi:type="dcterms:W3CDTF">2021-01-06T13:38:38Z</dcterms:created>
  <dcterms:modified xsi:type="dcterms:W3CDTF">2021-01-12T18:28:50Z</dcterms:modified>
</cp:coreProperties>
</file>