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B64E-4FE4-42DA-B9DD-2427A1903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3190B-83FC-4380-9AB8-F0586DC9E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7C947-9E08-47AF-BE41-D1647A36C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68F8-065F-4DE2-B09D-1450F750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BF7BD-6890-4F27-A0F7-9C4A08D6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60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289C-7CE5-443E-8E88-CE4A1F5E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25A41-FC1F-43F6-B9CD-732F7744D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7096-3800-486B-A09A-02D8454A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92818-96A0-477D-886D-0536489A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A552D-3E91-4703-AE80-DD5E2AEC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5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E0131-3BFA-4CE3-862D-C19AF4EA7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BCD90-097D-4E6E-BFF7-3D405E500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6E8A7-1401-47EE-870F-4ADA231E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F15B-5C01-4ADF-957B-E5C71F25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11E17-5947-4CCA-A5E4-A7D0ED4E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672DD-0CB3-44AA-88CB-2AAA3C4E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636A-30FD-4AD6-BB1A-2B67CFB6A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793F8-E567-4FB1-9FBF-D39A9D27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5A49C-8E8F-4782-B243-C44CD992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87CCE-062D-485C-BD96-5ADB26C0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9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9D10-8781-4F62-949E-39D9B5E0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D9417-CE71-4C13-93F3-B679578FF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3D90D-123F-4916-9FBE-01C7701E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8F4B-ADA0-4138-B6A3-BF7F0E9CC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77362-BC50-422B-81A2-6B3F1349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5FDF-709C-4231-9A6C-7A1F38E7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9A2D9-0824-482E-83E6-99B0EC095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EC5163-4A65-417B-BFFF-A17DFC0F3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A916D-20E0-4723-B3AD-78BE789C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24583-668F-45B5-AB7E-85A9BC86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85561-F6A6-41C7-BAAB-1D7CA0B3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99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4E63-BB5A-4285-984F-A41B49A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AF20A-C960-44CB-902A-1F709AF2E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76CB9-BEE0-4DD8-A22F-3B7DE5ABC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99703-EBCE-41D2-AE07-B2976593E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F082B-0441-492C-A6C7-74B2E2565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9059A-2D84-493E-824C-5EAE73F7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90413-59F4-494E-BD87-5D0AA3AF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E46A13-A97F-4054-B8C9-AD5059FF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7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BD92-B43D-4B74-AC21-86C6BAE4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E78C3C-FC05-4B0C-A9FE-47BF0E3D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AA394-5449-4F7B-B8F8-0EF5A94C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DDE3B-E9A8-45A5-8150-631E20A8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3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A8EF1-25AD-4349-A47A-D70DC111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A9C4F4-C7AB-4DB3-862C-60D7245B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00554-9BDB-4165-903F-C20B626B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9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79BE-DF93-4D6D-945E-F21FE2C7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9A85B-FDBF-47EA-AC1B-096ED6201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60D82-F802-4001-A86B-9FEDAECA6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3C91E-AF5E-4107-B6D7-DFA60D5C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E4E27-03B0-4839-ADAC-0B171287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C4FAA-E39E-4A1D-8266-D72CC130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1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CD5-0E78-464E-BBA9-28930D43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31792-6042-44D5-A00F-1C2A199F0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8620F-7076-43DB-B8BE-C63C37B22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CA846-C473-4A9D-94CF-6BB9C95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8E6A6-1C96-4B43-9A32-FFD3B51E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9735B-D1F7-4A4A-8930-13330F15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0C6F5-2813-4057-96F3-219DD747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010E-AA0B-4C21-B14D-3E894164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F9D0-279C-4CAC-83EF-401ED51F7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54D9-AADD-40DD-A783-C8395751C0BE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9A127-60DC-45B3-9548-83C406DED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D3D5-099D-4353-A3E5-4BB10ADA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BC0B-52B9-46F1-90CF-EEE677FFC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6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7185-0836-49C2-83E3-B8462980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100"/>
              <a:t>I can use inference to make predictions about a text.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9F908-B2E2-4564-AFE2-319BBB85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2000" dirty="0"/>
              <a:t>What is inference? </a:t>
            </a:r>
          </a:p>
          <a:p>
            <a:r>
              <a:rPr lang="en-GB" sz="2000" dirty="0"/>
              <a:t>Inference is like being a detective. </a:t>
            </a:r>
          </a:p>
          <a:p>
            <a:r>
              <a:rPr lang="en-GB" sz="2000" dirty="0"/>
              <a:t>We use clues that we read and see, and also use knowledge we already have about the world, to make decisions about a text.</a:t>
            </a:r>
          </a:p>
          <a:p>
            <a:r>
              <a:rPr lang="en-GB" sz="2000" dirty="0"/>
              <a:t>Last term we looked at photos, like this one, to practise inferring.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989238-131A-478A-B93B-4A5C25B1F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9" r="18403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FBC725-46F5-4CDB-A7B7-2554E9684CBC}"/>
              </a:ext>
            </a:extLst>
          </p:cNvPr>
          <p:cNvSpPr txBox="1"/>
          <p:nvPr/>
        </p:nvSpPr>
        <p:spPr>
          <a:xfrm>
            <a:off x="496824" y="223520"/>
            <a:ext cx="434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Tuesday 5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</p:txBody>
      </p:sp>
    </p:spTree>
    <p:extLst>
      <p:ext uri="{BB962C8B-B14F-4D97-AF65-F5344CB8AC3E}">
        <p14:creationId xmlns:p14="http://schemas.microsoft.com/office/powerpoint/2010/main" val="12375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B1A20-EF89-4A30-A1F3-EF65CD222684}"/>
              </a:ext>
            </a:extLst>
          </p:cNvPr>
          <p:cNvSpPr txBox="1"/>
          <p:nvPr/>
        </p:nvSpPr>
        <p:spPr>
          <a:xfrm>
            <a:off x="7631933" y="365125"/>
            <a:ext cx="3952071" cy="55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8. ‘He always has an alibi’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0A23E-5BAB-4165-BD41-67F10137C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1" r="7431" b="2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B2D5DC6-0FB9-46C5-B307-F4FB4F01287C}"/>
              </a:ext>
            </a:extLst>
          </p:cNvPr>
          <p:cNvSpPr/>
          <p:nvPr/>
        </p:nvSpPr>
        <p:spPr>
          <a:xfrm>
            <a:off x="9607968" y="365125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37949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1F5DE-33D3-488C-8CE4-1E071150AAE9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9. ‘When the larder’s looted,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Or the jewel-case is rifled’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F4053-D752-4AC5-82DC-01E366AAE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4" r="13930"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8008C6-7479-40CD-87EC-2A381F49E283}"/>
              </a:ext>
            </a:extLst>
          </p:cNvPr>
          <p:cNvSpPr/>
          <p:nvPr/>
        </p:nvSpPr>
        <p:spPr>
          <a:xfrm>
            <a:off x="9144000" y="4073504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7920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645C1-E17D-442C-95A9-A22AC829F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647700"/>
            <a:ext cx="2832100" cy="1955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8F543-1432-4FBD-86B4-E29F277C6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679700"/>
            <a:ext cx="2832100" cy="349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42352-219E-412F-BC9B-7D3848A2A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647700"/>
            <a:ext cx="35560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8A3EC5-263B-4B70-B9A5-EE8A7D528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8200" y="647700"/>
            <a:ext cx="2070100" cy="157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A61FD6-7790-4779-B9B7-2F86A0F77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200" y="2286000"/>
            <a:ext cx="20701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CAF6-2B58-45FA-9B5B-50B762C94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200" y="3898900"/>
            <a:ext cx="2070100" cy="227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9D723D-AFD5-4713-88A5-6EF5D5E42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0" y="647700"/>
            <a:ext cx="21844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8C3649-2724-40E5-91BC-BB391FDE6E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4500" y="2324100"/>
            <a:ext cx="2184400" cy="384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662F25-C399-409D-9D4F-B52CBD876FA6}"/>
              </a:ext>
            </a:extLst>
          </p:cNvPr>
          <p:cNvSpPr txBox="1"/>
          <p:nvPr/>
        </p:nvSpPr>
        <p:spPr>
          <a:xfrm>
            <a:off x="3911600" y="3418021"/>
            <a:ext cx="283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Now summarise all your thoughts. </a:t>
            </a:r>
          </a:p>
          <a:p>
            <a:r>
              <a:rPr lang="en-GB" sz="2400" dirty="0"/>
              <a:t>Write a paragraph telling me your predictions about our new text.</a:t>
            </a:r>
          </a:p>
        </p:txBody>
      </p:sp>
    </p:spTree>
    <p:extLst>
      <p:ext uri="{BB962C8B-B14F-4D97-AF65-F5344CB8AC3E}">
        <p14:creationId xmlns:p14="http://schemas.microsoft.com/office/powerpoint/2010/main" val="399837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46A2CE-B9B4-4FD1-88B8-C0BD562F1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577935"/>
            <a:ext cx="4536440" cy="559426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6538761-B66B-493F-9BA4-DBE8884865E9}"/>
              </a:ext>
            </a:extLst>
          </p:cNvPr>
          <p:cNvSpPr/>
          <p:nvPr/>
        </p:nvSpPr>
        <p:spPr>
          <a:xfrm>
            <a:off x="5384800" y="1290320"/>
            <a:ext cx="3840480" cy="2346960"/>
          </a:xfrm>
          <a:prstGeom prst="wedgeRoundRectCallout">
            <a:avLst>
              <a:gd name="adj1" fmla="val -92510"/>
              <a:gd name="adj2" fmla="val -3247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Tomorrow you will find out more about me… </a:t>
            </a:r>
            <a:r>
              <a:rPr lang="en-GB" sz="2800" dirty="0" err="1"/>
              <a:t>hehehe</a:t>
            </a:r>
            <a:r>
              <a:rPr lang="en-GB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294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07185-0836-49C2-83E3-B8462980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4200"/>
              <a:t>I can use inference to make predictions about a text.</a:t>
            </a:r>
          </a:p>
        </p:txBody>
      </p:sp>
      <p:pic>
        <p:nvPicPr>
          <p:cNvPr id="6" name="Picture 5" descr="A magnifying glass on a yellow background&#10;&#10;Description automatically generated">
            <a:extLst>
              <a:ext uri="{FF2B5EF4-FFF2-40B4-BE49-F238E27FC236}">
                <a16:creationId xmlns:a16="http://schemas.microsoft.com/office/drawing/2014/main" id="{7C10A461-0075-4648-AFD8-9B9AB8ECC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47" r="14722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9F908-B2E2-4564-AFE2-319BBB85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000" dirty="0"/>
              <a:t>Today we are using inference to make predictions about our new class text.</a:t>
            </a:r>
          </a:p>
          <a:p>
            <a:r>
              <a:rPr lang="en-GB" sz="2000" dirty="0"/>
              <a:t>We will read some extracts and look at some pictures from the text.</a:t>
            </a:r>
          </a:p>
          <a:p>
            <a:r>
              <a:rPr lang="en-GB" sz="2000" dirty="0"/>
              <a:t>After looking at each slide, you will write a thought or a question based on the clues you see.</a:t>
            </a:r>
          </a:p>
          <a:p>
            <a:r>
              <a:rPr lang="en-GB" sz="2000" dirty="0"/>
              <a:t>Think carefully about what type of text it might be; the characters; the setting; the plot.</a:t>
            </a:r>
          </a:p>
          <a:p>
            <a:r>
              <a:rPr lang="en-GB" sz="2000" dirty="0"/>
              <a:t>Write the date and ‘I can’ sentence. Now start predicting…</a:t>
            </a:r>
          </a:p>
        </p:txBody>
      </p:sp>
    </p:spTree>
    <p:extLst>
      <p:ext uri="{BB962C8B-B14F-4D97-AF65-F5344CB8AC3E}">
        <p14:creationId xmlns:p14="http://schemas.microsoft.com/office/powerpoint/2010/main" val="10056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F6E4A-864C-4E19-BB50-0AD4C153A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1" r="-2" b="6927"/>
          <a:stretch/>
        </p:blipFill>
        <p:spPr>
          <a:xfrm>
            <a:off x="4110127" y="-15239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29062-7295-4128-9761-74689DF8AE4E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1. ‘The master criminal’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E60CF1F-DB1C-4D42-B05C-438DEA5D81B2}"/>
              </a:ext>
            </a:extLst>
          </p:cNvPr>
          <p:cNvSpPr/>
          <p:nvPr/>
        </p:nvSpPr>
        <p:spPr>
          <a:xfrm>
            <a:off x="2476500" y="625683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31523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70BF33-F178-4B67-8F86-587221EB4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" r="3331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7BEEF3-E38F-4B37-85B1-72562527D02B}"/>
              </a:ext>
            </a:extLst>
          </p:cNvPr>
          <p:cNvSpPr txBox="1"/>
          <p:nvPr/>
        </p:nvSpPr>
        <p:spPr>
          <a:xfrm>
            <a:off x="804484" y="2546823"/>
            <a:ext cx="3948269" cy="238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2. ‘He’s called the Hidden Paw’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E9727D4-681F-4A6C-A686-801B22EC4725}"/>
              </a:ext>
            </a:extLst>
          </p:cNvPr>
          <p:cNvSpPr/>
          <p:nvPr/>
        </p:nvSpPr>
        <p:spPr>
          <a:xfrm>
            <a:off x="2476500" y="625683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9639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94B65-CCF8-4F39-BD12-C68A4950450A}"/>
              </a:ext>
            </a:extLst>
          </p:cNvPr>
          <p:cNvSpPr txBox="1"/>
          <p:nvPr/>
        </p:nvSpPr>
        <p:spPr>
          <a:xfrm>
            <a:off x="5354955" y="53313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3. ‘Who can defy the law’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BDD7D-21B4-4EDC-92BF-116E2B3B29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48" r="2" b="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ABBF270-6AC1-49CB-918D-A06606605400}"/>
              </a:ext>
            </a:extLst>
          </p:cNvPr>
          <p:cNvSpPr/>
          <p:nvPr/>
        </p:nvSpPr>
        <p:spPr>
          <a:xfrm>
            <a:off x="9541001" y="416133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163779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70231-D11A-4019-ABA6-F7D39379E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065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C82110-F01B-4CCE-8CF3-B8FAE93EE9AC}"/>
              </a:ext>
            </a:extLst>
          </p:cNvPr>
          <p:cNvSpPr txBox="1"/>
          <p:nvPr/>
        </p:nvSpPr>
        <p:spPr>
          <a:xfrm>
            <a:off x="804484" y="2546823"/>
            <a:ext cx="3948269" cy="238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4. ‘The scene of crime’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E908D75-A5D8-4254-B457-EA9CAF0BA337}"/>
              </a:ext>
            </a:extLst>
          </p:cNvPr>
          <p:cNvSpPr/>
          <p:nvPr/>
        </p:nvSpPr>
        <p:spPr>
          <a:xfrm>
            <a:off x="2476500" y="625683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318967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42211-02FC-429C-9A5F-A182785980BE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5. ‘He’s broken every human law’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4D8184-8C1E-4BC7-A413-D9DAA758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3" r="1164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BF858B1-7C8B-4FBB-B2F5-9A8C2DE8D582}"/>
              </a:ext>
            </a:extLst>
          </p:cNvPr>
          <p:cNvSpPr/>
          <p:nvPr/>
        </p:nvSpPr>
        <p:spPr>
          <a:xfrm>
            <a:off x="9467845" y="701883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106453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987EE-DD39-4EFF-B7C8-9CDF2E57F5BA}"/>
              </a:ext>
            </a:extLst>
          </p:cNvPr>
          <p:cNvSpPr txBox="1"/>
          <p:nvPr/>
        </p:nvSpPr>
        <p:spPr>
          <a:xfrm>
            <a:off x="7631933" y="365125"/>
            <a:ext cx="3952071" cy="55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6. ‘His eyes are sunken in’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C2BC3-7AD1-47F5-95CB-793C80726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6" r="14181" b="-2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BE1A502-E0D8-45C6-A12B-EFCDCF24EF3D}"/>
              </a:ext>
            </a:extLst>
          </p:cNvPr>
          <p:cNvSpPr/>
          <p:nvPr/>
        </p:nvSpPr>
        <p:spPr>
          <a:xfrm>
            <a:off x="9581696" y="482808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148810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F3EE9-99A3-4037-9FF3-EA97B739E6F1}"/>
              </a:ext>
            </a:extLst>
          </p:cNvPr>
          <p:cNvSpPr txBox="1"/>
          <p:nvPr/>
        </p:nvSpPr>
        <p:spPr>
          <a:xfrm>
            <a:off x="6367461" y="728664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7. ‘He’s very tall and thin’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86058-A57A-4A3B-BF0E-032A97430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076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9F3D305-37D1-4701-9497-050AE5D0AD36}"/>
              </a:ext>
            </a:extLst>
          </p:cNvPr>
          <p:cNvSpPr/>
          <p:nvPr/>
        </p:nvSpPr>
        <p:spPr>
          <a:xfrm>
            <a:off x="9541000" y="330408"/>
            <a:ext cx="1885950" cy="12983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Write a thought or question.</a:t>
            </a:r>
          </a:p>
        </p:txBody>
      </p:sp>
    </p:spTree>
    <p:extLst>
      <p:ext uri="{BB962C8B-B14F-4D97-AF65-F5344CB8AC3E}">
        <p14:creationId xmlns:p14="http://schemas.microsoft.com/office/powerpoint/2010/main" val="2948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327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 can use inference to make predictions about a text.</vt:lpstr>
      <vt:lpstr>I can use inference to make predictions about a text.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use inference to make predictions about a text.</dc:title>
  <dc:creator>Louise Richardson</dc:creator>
  <cp:lastModifiedBy>Louise Richardson</cp:lastModifiedBy>
  <cp:revision>2</cp:revision>
  <dcterms:created xsi:type="dcterms:W3CDTF">2021-01-04T19:34:32Z</dcterms:created>
  <dcterms:modified xsi:type="dcterms:W3CDTF">2021-01-04T19:47:48Z</dcterms:modified>
</cp:coreProperties>
</file>