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317" r:id="rId11"/>
    <p:sldId id="296" r:id="rId12"/>
    <p:sldId id="297" r:id="rId13"/>
    <p:sldId id="298" r:id="rId14"/>
    <p:sldId id="308" r:id="rId15"/>
    <p:sldId id="299" r:id="rId16"/>
    <p:sldId id="306" r:id="rId17"/>
    <p:sldId id="300" r:id="rId18"/>
    <p:sldId id="307" r:id="rId19"/>
    <p:sldId id="304" r:id="rId20"/>
    <p:sldId id="309" r:id="rId21"/>
    <p:sldId id="310" r:id="rId22"/>
    <p:sldId id="301" r:id="rId23"/>
    <p:sldId id="311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1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F54ED-DB44-4782-B11A-6335BF2D51E0}" v="3" dt="2021-01-09T09:55:58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382" y="58"/>
      </p:cViewPr>
      <p:guideLst>
        <p:guide orient="horz" pos="913"/>
        <p:guide pos="12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DC5EFA67-F481-4319-94BA-E2A92DB24BCF}"/>
    <pc:docChg chg="custSel modSld">
      <pc:chgData name="James Clegg" userId="c6df1435-7a36-4b38-be4d-16e68e91152f" providerId="ADAL" clId="{DC5EFA67-F481-4319-94BA-E2A92DB24BCF}" dt="2020-12-13T16:51:29.811" v="14"/>
      <pc:docMkLst>
        <pc:docMk/>
      </pc:docMkLst>
      <pc:sldChg chg="modTransition">
        <pc:chgData name="James Clegg" userId="c6df1435-7a36-4b38-be4d-16e68e91152f" providerId="ADAL" clId="{DC5EFA67-F481-4319-94BA-E2A92DB24BCF}" dt="2020-12-13T16:51:29.811" v="14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DC5EFA67-F481-4319-94BA-E2A92DB24BCF}" dt="2020-12-13T16:51:29.811" v="14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4128357408" sldId="298"/>
        </pc:sldMkLst>
        <pc:picChg chg="del">
          <ac:chgData name="James Clegg" userId="c6df1435-7a36-4b38-be4d-16e68e91152f" providerId="ADAL" clId="{DC5EFA67-F481-4319-94BA-E2A92DB24BCF}" dt="2020-12-13T16:50:39.422" v="0" actId="478"/>
          <ac:picMkLst>
            <pc:docMk/>
            <pc:sldMk cId="4128357408" sldId="298"/>
            <ac:picMk id="36" creationId="{00000000-0000-0000-0000-000000000000}"/>
          </ac:picMkLst>
        </pc:picChg>
      </pc:sldChg>
      <pc:sldChg chg="modTransition">
        <pc:chgData name="James Clegg" userId="c6df1435-7a36-4b38-be4d-16e68e91152f" providerId="ADAL" clId="{DC5EFA67-F481-4319-94BA-E2A92DB24BCF}" dt="2020-12-13T16:51:29.811" v="14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939627984" sldId="300"/>
        </pc:sldMkLst>
        <pc:picChg chg="del">
          <ac:chgData name="James Clegg" userId="c6df1435-7a36-4b38-be4d-16e68e91152f" providerId="ADAL" clId="{DC5EFA67-F481-4319-94BA-E2A92DB24BCF}" dt="2020-12-13T16:50:49.169" v="3" actId="478"/>
          <ac:picMkLst>
            <pc:docMk/>
            <pc:sldMk cId="3939627984" sldId="300"/>
            <ac:picMk id="6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782242679" sldId="301"/>
        </pc:sldMkLst>
        <pc:picChg chg="del">
          <ac:chgData name="James Clegg" userId="c6df1435-7a36-4b38-be4d-16e68e91152f" providerId="ADAL" clId="{DC5EFA67-F481-4319-94BA-E2A92DB24BCF}" dt="2020-12-13T16:51:07.412" v="8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195527484" sldId="304"/>
        </pc:sldMkLst>
        <pc:picChg chg="del">
          <ac:chgData name="James Clegg" userId="c6df1435-7a36-4b38-be4d-16e68e91152f" providerId="ADAL" clId="{DC5EFA67-F481-4319-94BA-E2A92DB24BCF}" dt="2020-12-13T16:50:56.636" v="5" actId="478"/>
          <ac:picMkLst>
            <pc:docMk/>
            <pc:sldMk cId="3195527484" sldId="30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1340740184" sldId="306"/>
        </pc:sldMkLst>
        <pc:picChg chg="del">
          <ac:chgData name="James Clegg" userId="c6df1435-7a36-4b38-be4d-16e68e91152f" providerId="ADAL" clId="{DC5EFA67-F481-4319-94BA-E2A92DB24BCF}" dt="2020-12-13T16:50:46.302" v="2" actId="478"/>
          <ac:picMkLst>
            <pc:docMk/>
            <pc:sldMk cId="1340740184" sldId="306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1473403421" sldId="307"/>
        </pc:sldMkLst>
        <pc:picChg chg="del">
          <ac:chgData name="James Clegg" userId="c6df1435-7a36-4b38-be4d-16e68e91152f" providerId="ADAL" clId="{DC5EFA67-F481-4319-94BA-E2A92DB24BCF}" dt="2020-12-13T16:50:53.179" v="4" actId="478"/>
          <ac:picMkLst>
            <pc:docMk/>
            <pc:sldMk cId="1473403421" sldId="307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780622" sldId="308"/>
        </pc:sldMkLst>
        <pc:picChg chg="del">
          <ac:chgData name="James Clegg" userId="c6df1435-7a36-4b38-be4d-16e68e91152f" providerId="ADAL" clId="{DC5EFA67-F481-4319-94BA-E2A92DB24BCF}" dt="2020-12-13T16:50:43.186" v="1" actId="478"/>
          <ac:picMkLst>
            <pc:docMk/>
            <pc:sldMk cId="3780622" sldId="308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035242779" sldId="309"/>
        </pc:sldMkLst>
        <pc:picChg chg="del">
          <ac:chgData name="James Clegg" userId="c6df1435-7a36-4b38-be4d-16e68e91152f" providerId="ADAL" clId="{DC5EFA67-F481-4319-94BA-E2A92DB24BCF}" dt="2020-12-13T16:51:00.387" v="6" actId="478"/>
          <ac:picMkLst>
            <pc:docMk/>
            <pc:sldMk cId="3035242779" sldId="309"/>
            <ac:picMk id="19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099535661" sldId="310"/>
        </pc:sldMkLst>
        <pc:picChg chg="del">
          <ac:chgData name="James Clegg" userId="c6df1435-7a36-4b38-be4d-16e68e91152f" providerId="ADAL" clId="{DC5EFA67-F481-4319-94BA-E2A92DB24BCF}" dt="2020-12-13T16:51:03.675" v="7" actId="478"/>
          <ac:picMkLst>
            <pc:docMk/>
            <pc:sldMk cId="3099535661" sldId="310"/>
            <ac:picMk id="5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695592711" sldId="311"/>
        </pc:sldMkLst>
        <pc:picChg chg="del">
          <ac:chgData name="James Clegg" userId="c6df1435-7a36-4b38-be4d-16e68e91152f" providerId="ADAL" clId="{DC5EFA67-F481-4319-94BA-E2A92DB24BCF}" dt="2020-12-13T16:51:10.821" v="9" actId="478"/>
          <ac:picMkLst>
            <pc:docMk/>
            <pc:sldMk cId="3695592711" sldId="311"/>
            <ac:picMk id="4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930684074" sldId="312"/>
        </pc:sldMkLst>
        <pc:picChg chg="del">
          <ac:chgData name="James Clegg" userId="c6df1435-7a36-4b38-be4d-16e68e91152f" providerId="ADAL" clId="{DC5EFA67-F481-4319-94BA-E2A92DB24BCF}" dt="2020-12-13T16:51:14.313" v="10" actId="478"/>
          <ac:picMkLst>
            <pc:docMk/>
            <pc:sldMk cId="3930684074" sldId="312"/>
            <ac:picMk id="9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1575436858" sldId="313"/>
        </pc:sldMkLst>
        <pc:picChg chg="del">
          <ac:chgData name="James Clegg" userId="c6df1435-7a36-4b38-be4d-16e68e91152f" providerId="ADAL" clId="{DC5EFA67-F481-4319-94BA-E2A92DB24BCF}" dt="2020-12-13T16:51:17.895" v="11" actId="478"/>
          <ac:picMkLst>
            <pc:docMk/>
            <pc:sldMk cId="1575436858" sldId="313"/>
            <ac:picMk id="3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745611271" sldId="314"/>
        </pc:sldMkLst>
        <pc:picChg chg="del">
          <ac:chgData name="James Clegg" userId="c6df1435-7a36-4b38-be4d-16e68e91152f" providerId="ADAL" clId="{DC5EFA67-F481-4319-94BA-E2A92DB24BCF}" dt="2020-12-13T16:51:21.345" v="12" actId="478"/>
          <ac:picMkLst>
            <pc:docMk/>
            <pc:sldMk cId="745611271" sldId="314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C5EFA67-F481-4319-94BA-E2A92DB24BCF}" dt="2020-12-13T16:51:29.811" v="14"/>
        <pc:sldMkLst>
          <pc:docMk/>
          <pc:sldMk cId="3041872412" sldId="315"/>
        </pc:sldMkLst>
        <pc:picChg chg="del">
          <ac:chgData name="James Clegg" userId="c6df1435-7a36-4b38-be4d-16e68e91152f" providerId="ADAL" clId="{DC5EFA67-F481-4319-94BA-E2A92DB24BCF}" dt="2020-12-13T16:51:25.254" v="13" actId="478"/>
          <ac:picMkLst>
            <pc:docMk/>
            <pc:sldMk cId="3041872412" sldId="315"/>
            <ac:picMk id="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47C04530-AED6-4263-9BDD-C829E9CA454B}"/>
    <pc:docChg chg="modSld">
      <pc:chgData name="James Clegg" userId="c6df1435-7a36-4b38-be4d-16e68e91152f" providerId="ADAL" clId="{47C04530-AED6-4263-9BDD-C829E9CA454B}" dt="2020-12-13T16:14:33.055" v="93" actId="1076"/>
      <pc:docMkLst>
        <pc:docMk/>
      </pc:docMkLst>
      <pc:sldChg chg="modSp">
        <pc:chgData name="James Clegg" userId="c6df1435-7a36-4b38-be4d-16e68e91152f" providerId="ADAL" clId="{47C04530-AED6-4263-9BDD-C829E9CA454B}" dt="2020-12-13T16:04:15.956" v="4" actId="14100"/>
        <pc:sldMkLst>
          <pc:docMk/>
          <pc:sldMk cId="3939627984" sldId="300"/>
        </pc:sldMkLst>
        <pc:spChg chg="mod">
          <ac:chgData name="James Clegg" userId="c6df1435-7a36-4b38-be4d-16e68e91152f" providerId="ADAL" clId="{47C04530-AED6-4263-9BDD-C829E9CA454B}" dt="2020-12-13T16:03:53.969" v="0" actId="14100"/>
          <ac:spMkLst>
            <pc:docMk/>
            <pc:sldMk cId="3939627984" sldId="300"/>
            <ac:spMk id="54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4:15.956" v="4" actId="14100"/>
          <ac:spMkLst>
            <pc:docMk/>
            <pc:sldMk cId="3939627984" sldId="300"/>
            <ac:spMk id="56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3:59.611" v="1" actId="14100"/>
          <ac:spMkLst>
            <pc:docMk/>
            <pc:sldMk cId="3939627984" sldId="300"/>
            <ac:spMk id="57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4:09.358" v="3" actId="14100"/>
          <ac:spMkLst>
            <pc:docMk/>
            <pc:sldMk cId="3939627984" sldId="300"/>
            <ac:spMk id="58" creationId="{00000000-0000-0000-0000-000000000000}"/>
          </ac:spMkLst>
        </pc:spChg>
      </pc:sldChg>
      <pc:sldChg chg="modSp">
        <pc:chgData name="James Clegg" userId="c6df1435-7a36-4b38-be4d-16e68e91152f" providerId="ADAL" clId="{47C04530-AED6-4263-9BDD-C829E9CA454B}" dt="2020-12-13T16:05:55.694" v="23" actId="1037"/>
        <pc:sldMkLst>
          <pc:docMk/>
          <pc:sldMk cId="3195527484" sldId="304"/>
        </pc:sldMkLst>
        <pc:spChg chg="mod">
          <ac:chgData name="James Clegg" userId="c6df1435-7a36-4b38-be4d-16e68e91152f" providerId="ADAL" clId="{47C04530-AED6-4263-9BDD-C829E9CA454B}" dt="2020-12-13T16:05:55.694" v="23" actId="1037"/>
          <ac:spMkLst>
            <pc:docMk/>
            <pc:sldMk cId="3195527484" sldId="304"/>
            <ac:spMk id="26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5:55.694" v="23" actId="1037"/>
          <ac:spMkLst>
            <pc:docMk/>
            <pc:sldMk cId="3195527484" sldId="304"/>
            <ac:spMk id="27" creationId="{00000000-0000-0000-0000-000000000000}"/>
          </ac:spMkLst>
        </pc:spChg>
      </pc:sldChg>
      <pc:sldChg chg="modSp">
        <pc:chgData name="James Clegg" userId="c6df1435-7a36-4b38-be4d-16e68e91152f" providerId="ADAL" clId="{47C04530-AED6-4263-9BDD-C829E9CA454B}" dt="2020-12-13T16:08:06.015" v="62" actId="554"/>
        <pc:sldMkLst>
          <pc:docMk/>
          <pc:sldMk cId="3035242779" sldId="309"/>
        </pc:sldMkLst>
        <pc:spChg chg="mod">
          <ac:chgData name="James Clegg" userId="c6df1435-7a36-4b38-be4d-16e68e91152f" providerId="ADAL" clId="{47C04530-AED6-4263-9BDD-C829E9CA454B}" dt="2020-12-13T16:06:10.573" v="24" actId="553"/>
          <ac:spMkLst>
            <pc:docMk/>
            <pc:sldMk cId="3035242779" sldId="309"/>
            <ac:spMk id="149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6:10.573" v="24" actId="553"/>
          <ac:spMkLst>
            <pc:docMk/>
            <pc:sldMk cId="3035242779" sldId="309"/>
            <ac:spMk id="150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7:54.532" v="60" actId="1038"/>
          <ac:spMkLst>
            <pc:docMk/>
            <pc:sldMk cId="3035242779" sldId="309"/>
            <ac:spMk id="173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7:57.220" v="61" actId="122"/>
          <ac:spMkLst>
            <pc:docMk/>
            <pc:sldMk cId="3035242779" sldId="309"/>
            <ac:spMk id="183" creationId="{00000000-0000-0000-0000-000000000000}"/>
          </ac:spMkLst>
        </pc:spChg>
        <pc:grpChg chg="mod">
          <ac:chgData name="James Clegg" userId="c6df1435-7a36-4b38-be4d-16e68e91152f" providerId="ADAL" clId="{47C04530-AED6-4263-9BDD-C829E9CA454B}" dt="2020-12-13T16:08:06.015" v="62" actId="554"/>
          <ac:grpSpMkLst>
            <pc:docMk/>
            <pc:sldMk cId="3035242779" sldId="309"/>
            <ac:grpSpMk id="171" creationId="{00000000-0000-0000-0000-000000000000}"/>
          </ac:grpSpMkLst>
        </pc:grpChg>
        <pc:grpChg chg="mod">
          <ac:chgData name="James Clegg" userId="c6df1435-7a36-4b38-be4d-16e68e91152f" providerId="ADAL" clId="{47C04530-AED6-4263-9BDD-C829E9CA454B}" dt="2020-12-13T16:08:06.015" v="62" actId="554"/>
          <ac:grpSpMkLst>
            <pc:docMk/>
            <pc:sldMk cId="3035242779" sldId="309"/>
            <ac:grpSpMk id="181" creationId="{00000000-0000-0000-0000-000000000000}"/>
          </ac:grpSpMkLst>
        </pc:grpChg>
        <pc:grpChg chg="mod">
          <ac:chgData name="James Clegg" userId="c6df1435-7a36-4b38-be4d-16e68e91152f" providerId="ADAL" clId="{47C04530-AED6-4263-9BDD-C829E9CA454B}" dt="2020-12-13T16:08:06.015" v="62" actId="554"/>
          <ac:grpSpMkLst>
            <pc:docMk/>
            <pc:sldMk cId="3035242779" sldId="309"/>
            <ac:grpSpMk id="182" creationId="{00000000-0000-0000-0000-000000000000}"/>
          </ac:grpSpMkLst>
        </pc:grpChg>
      </pc:sldChg>
      <pc:sldChg chg="modSp">
        <pc:chgData name="James Clegg" userId="c6df1435-7a36-4b38-be4d-16e68e91152f" providerId="ADAL" clId="{47C04530-AED6-4263-9BDD-C829E9CA454B}" dt="2020-12-13T16:06:19.965" v="26" actId="1037"/>
        <pc:sldMkLst>
          <pc:docMk/>
          <pc:sldMk cId="3099535661" sldId="310"/>
        </pc:sldMkLst>
        <pc:spChg chg="mod">
          <ac:chgData name="James Clegg" userId="c6df1435-7a36-4b38-be4d-16e68e91152f" providerId="ADAL" clId="{47C04530-AED6-4263-9BDD-C829E9CA454B}" dt="2020-12-13T16:06:19.965" v="26" actId="1037"/>
          <ac:spMkLst>
            <pc:docMk/>
            <pc:sldMk cId="3099535661" sldId="310"/>
            <ac:spMk id="5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06:19.965" v="26" actId="1037"/>
          <ac:spMkLst>
            <pc:docMk/>
            <pc:sldMk cId="3099535661" sldId="310"/>
            <ac:spMk id="6" creationId="{00000000-0000-0000-0000-000000000000}"/>
          </ac:spMkLst>
        </pc:spChg>
      </pc:sldChg>
      <pc:sldChg chg="modSp">
        <pc:chgData name="James Clegg" userId="c6df1435-7a36-4b38-be4d-16e68e91152f" providerId="ADAL" clId="{47C04530-AED6-4263-9BDD-C829E9CA454B}" dt="2020-12-13T16:11:11.262" v="65" actId="1076"/>
        <pc:sldMkLst>
          <pc:docMk/>
          <pc:sldMk cId="3695592711" sldId="311"/>
        </pc:sldMkLst>
        <pc:spChg chg="mod">
          <ac:chgData name="James Clegg" userId="c6df1435-7a36-4b38-be4d-16e68e91152f" providerId="ADAL" clId="{47C04530-AED6-4263-9BDD-C829E9CA454B}" dt="2020-12-13T16:11:06.443" v="63" actId="1076"/>
          <ac:spMkLst>
            <pc:docMk/>
            <pc:sldMk cId="3695592711" sldId="311"/>
            <ac:spMk id="38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1:08.808" v="64" actId="1076"/>
          <ac:spMkLst>
            <pc:docMk/>
            <pc:sldMk cId="3695592711" sldId="311"/>
            <ac:spMk id="39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1:11.262" v="65" actId="1076"/>
          <ac:spMkLst>
            <pc:docMk/>
            <pc:sldMk cId="3695592711" sldId="311"/>
            <ac:spMk id="40" creationId="{00000000-0000-0000-0000-000000000000}"/>
          </ac:spMkLst>
        </pc:spChg>
      </pc:sldChg>
      <pc:sldChg chg="modSp">
        <pc:chgData name="James Clegg" userId="c6df1435-7a36-4b38-be4d-16e68e91152f" providerId="ADAL" clId="{47C04530-AED6-4263-9BDD-C829E9CA454B}" dt="2020-12-13T16:13:20.618" v="90" actId="1036"/>
        <pc:sldMkLst>
          <pc:docMk/>
          <pc:sldMk cId="3930684074" sldId="312"/>
        </pc:sldMkLst>
        <pc:spChg chg="mod">
          <ac:chgData name="James Clegg" userId="c6df1435-7a36-4b38-be4d-16e68e91152f" providerId="ADAL" clId="{47C04530-AED6-4263-9BDD-C829E9CA454B}" dt="2020-12-13T16:12:58.079" v="70" actId="1076"/>
          <ac:spMkLst>
            <pc:docMk/>
            <pc:sldMk cId="3930684074" sldId="312"/>
            <ac:spMk id="5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3:04.129" v="72" actId="1076"/>
          <ac:spMkLst>
            <pc:docMk/>
            <pc:sldMk cId="3930684074" sldId="312"/>
            <ac:spMk id="6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3:00.972" v="71" actId="1076"/>
          <ac:spMkLst>
            <pc:docMk/>
            <pc:sldMk cId="3930684074" sldId="312"/>
            <ac:spMk id="7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2:40.521" v="66" actId="1076"/>
          <ac:spMkLst>
            <pc:docMk/>
            <pc:sldMk cId="3930684074" sldId="312"/>
            <ac:spMk id="83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2:44.064" v="67" actId="1076"/>
          <ac:spMkLst>
            <pc:docMk/>
            <pc:sldMk cId="3930684074" sldId="312"/>
            <ac:spMk id="84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2:46.383" v="68" actId="1076"/>
          <ac:spMkLst>
            <pc:docMk/>
            <pc:sldMk cId="3930684074" sldId="312"/>
            <ac:spMk id="85" creationId="{00000000-0000-0000-0000-000000000000}"/>
          </ac:spMkLst>
        </pc:spChg>
        <pc:grpChg chg="mod">
          <ac:chgData name="James Clegg" userId="c6df1435-7a36-4b38-be4d-16e68e91152f" providerId="ADAL" clId="{47C04530-AED6-4263-9BDD-C829E9CA454B}" dt="2020-12-13T16:13:20.618" v="90" actId="1036"/>
          <ac:grpSpMkLst>
            <pc:docMk/>
            <pc:sldMk cId="3930684074" sldId="312"/>
            <ac:grpSpMk id="3" creationId="{00000000-0000-0000-0000-000000000000}"/>
          </ac:grpSpMkLst>
        </pc:grpChg>
        <pc:cxnChg chg="mod">
          <ac:chgData name="James Clegg" userId="c6df1435-7a36-4b38-be4d-16e68e91152f" providerId="ADAL" clId="{47C04530-AED6-4263-9BDD-C829E9CA454B}" dt="2020-12-13T16:13:20.618" v="90" actId="1036"/>
          <ac:cxnSpMkLst>
            <pc:docMk/>
            <pc:sldMk cId="3930684074" sldId="312"/>
            <ac:cxnSpMk id="13" creationId="{00000000-0000-0000-0000-000000000000}"/>
          </ac:cxnSpMkLst>
        </pc:cxnChg>
      </pc:sldChg>
      <pc:sldChg chg="modSp">
        <pc:chgData name="James Clegg" userId="c6df1435-7a36-4b38-be4d-16e68e91152f" providerId="ADAL" clId="{47C04530-AED6-4263-9BDD-C829E9CA454B}" dt="2020-12-13T16:14:33.055" v="93" actId="1076"/>
        <pc:sldMkLst>
          <pc:docMk/>
          <pc:sldMk cId="1575436858" sldId="313"/>
        </pc:sldMkLst>
        <pc:spChg chg="mod">
          <ac:chgData name="James Clegg" userId="c6df1435-7a36-4b38-be4d-16e68e91152f" providerId="ADAL" clId="{47C04530-AED6-4263-9BDD-C829E9CA454B}" dt="2020-12-13T16:14:33.055" v="93" actId="1076"/>
          <ac:spMkLst>
            <pc:docMk/>
            <pc:sldMk cId="1575436858" sldId="313"/>
            <ac:spMk id="8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4:26.356" v="91" actId="1076"/>
          <ac:spMkLst>
            <pc:docMk/>
            <pc:sldMk cId="1575436858" sldId="313"/>
            <ac:spMk id="22" creationId="{00000000-0000-0000-0000-000000000000}"/>
          </ac:spMkLst>
        </pc:spChg>
        <pc:spChg chg="mod">
          <ac:chgData name="James Clegg" userId="c6df1435-7a36-4b38-be4d-16e68e91152f" providerId="ADAL" clId="{47C04530-AED6-4263-9BDD-C829E9CA454B}" dt="2020-12-13T16:14:28.435" v="92" actId="1076"/>
          <ac:spMkLst>
            <pc:docMk/>
            <pc:sldMk cId="1575436858" sldId="313"/>
            <ac:spMk id="23" creationId="{00000000-0000-0000-0000-000000000000}"/>
          </ac:spMkLst>
        </pc:spChg>
      </pc:sldChg>
    </pc:docChg>
  </pc:docChgLst>
  <pc:docChgLst>
    <pc:chgData name="Frankie O'Reilly" userId="dbfc772c13f700ca" providerId="LiveId" clId="{217F54ED-DB44-4782-B11A-6335BF2D51E0}"/>
    <pc:docChg chg="custSel addSld delSld modSld sldOrd">
      <pc:chgData name="Frankie O'Reilly" userId="dbfc772c13f700ca" providerId="LiveId" clId="{217F54ED-DB44-4782-B11A-6335BF2D51E0}" dt="2021-01-10T21:29:41.336" v="84" actId="20577"/>
      <pc:docMkLst>
        <pc:docMk/>
      </pc:docMkLst>
      <pc:sldChg chg="addSp modSp new del mod">
        <pc:chgData name="Frankie O'Reilly" userId="dbfc772c13f700ca" providerId="LiveId" clId="{217F54ED-DB44-4782-B11A-6335BF2D51E0}" dt="2021-01-08T22:48:20.232" v="20" actId="2696"/>
        <pc:sldMkLst>
          <pc:docMk/>
          <pc:sldMk cId="2544103583" sldId="316"/>
        </pc:sldMkLst>
        <pc:spChg chg="add mod">
          <ac:chgData name="Frankie O'Reilly" userId="dbfc772c13f700ca" providerId="LiveId" clId="{217F54ED-DB44-4782-B11A-6335BF2D51E0}" dt="2021-01-08T22:47:07.832" v="19" actId="404"/>
          <ac:spMkLst>
            <pc:docMk/>
            <pc:sldMk cId="2544103583" sldId="316"/>
            <ac:spMk id="3" creationId="{3C3C7296-77C6-4E96-AA34-C40BC706BFF3}"/>
          </ac:spMkLst>
        </pc:spChg>
      </pc:sldChg>
      <pc:sldChg chg="addSp modSp new del mod">
        <pc:chgData name="Frankie O'Reilly" userId="dbfc772c13f700ca" providerId="LiveId" clId="{217F54ED-DB44-4782-B11A-6335BF2D51E0}" dt="2021-01-09T09:56:34.587" v="47" actId="47"/>
        <pc:sldMkLst>
          <pc:docMk/>
          <pc:sldMk cId="4196675043" sldId="316"/>
        </pc:sldMkLst>
        <pc:spChg chg="add mod">
          <ac:chgData name="Frankie O'Reilly" userId="dbfc772c13f700ca" providerId="LiveId" clId="{217F54ED-DB44-4782-B11A-6335BF2D51E0}" dt="2021-01-08T22:50:59.037" v="32" actId="1076"/>
          <ac:spMkLst>
            <pc:docMk/>
            <pc:sldMk cId="4196675043" sldId="316"/>
            <ac:spMk id="3" creationId="{33C9274C-23BB-480F-8048-492A69C51B93}"/>
          </ac:spMkLst>
        </pc:spChg>
      </pc:sldChg>
      <pc:sldChg chg="modSp add mod ord modClrScheme chgLayout">
        <pc:chgData name="Frankie O'Reilly" userId="dbfc772c13f700ca" providerId="LiveId" clId="{217F54ED-DB44-4782-B11A-6335BF2D51E0}" dt="2021-01-10T21:29:41.336" v="84" actId="20577"/>
        <pc:sldMkLst>
          <pc:docMk/>
          <pc:sldMk cId="2544103583" sldId="317"/>
        </pc:sldMkLst>
        <pc:spChg chg="mod">
          <ac:chgData name="Frankie O'Reilly" userId="dbfc772c13f700ca" providerId="LiveId" clId="{217F54ED-DB44-4782-B11A-6335BF2D51E0}" dt="2021-01-10T21:29:41.336" v="84" actId="20577"/>
          <ac:spMkLst>
            <pc:docMk/>
            <pc:sldMk cId="2544103583" sldId="317"/>
            <ac:spMk id="2" creationId="{BA40EDA8-648D-41E5-BCBB-4BEBB561C5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23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  <p:sldLayoutId id="214748368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90691239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year6home@heddon-school.co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18.png"/><Relationship Id="rId5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2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210.png"/><Relationship Id="rId11" Type="http://schemas.openxmlformats.org/officeDocument/2006/relationships/image" Target="../media/image25.png"/><Relationship Id="rId5" Type="http://schemas.openxmlformats.org/officeDocument/2006/relationships/image" Target="../media/image200.png"/><Relationship Id="rId10" Type="http://schemas.openxmlformats.org/officeDocument/2006/relationships/image" Target="../media/image24.png"/><Relationship Id="rId9" Type="http://schemas.openxmlformats.org/officeDocument/2006/relationships/image" Target="../media/image23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11" Type="http://schemas.openxmlformats.org/officeDocument/2006/relationships/image" Target="../media/image10.png"/><Relationship Id="rId5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40EDA8-648D-41E5-BCBB-4BEBB561C548}"/>
              </a:ext>
            </a:extLst>
          </p:cNvPr>
          <p:cNvSpPr txBox="1"/>
          <p:nvPr/>
        </p:nvSpPr>
        <p:spPr>
          <a:xfrm>
            <a:off x="568171" y="497726"/>
            <a:ext cx="7004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Good morning Year 6! </a:t>
            </a:r>
          </a:p>
          <a:p>
            <a:endParaRPr lang="en-GB" dirty="0"/>
          </a:p>
          <a:p>
            <a:r>
              <a:rPr lang="en-GB" dirty="0"/>
              <a:t>Let’s start with a warm-up, and do our Daily Ten mental maths. Level 6-&gt; addition, today. Set the timer at a speed that’s suitable for you. </a:t>
            </a:r>
          </a:p>
          <a:p>
            <a:r>
              <a:rPr lang="en-GB" dirty="0">
                <a:hlinkClick r:id="rId2"/>
              </a:rPr>
              <a:t>https://www.topmarks.co.uk/maths-games/daily10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Here are your maths slides for </a:t>
            </a:r>
            <a:r>
              <a:rPr lang="en-GB" b="1" dirty="0">
                <a:solidFill>
                  <a:srgbClr val="FF0000"/>
                </a:solidFill>
              </a:rPr>
              <a:t>Tuesday 12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 January. </a:t>
            </a:r>
            <a:r>
              <a:rPr lang="en-GB" dirty="0"/>
              <a:t>We will be looking at dividing decimals by integers. (Remember- integer is just another word for a whole number). Before you begin, watch this short tutorial first: </a:t>
            </a:r>
            <a:r>
              <a:rPr lang="en-GB" sz="1800" dirty="0">
                <a:hlinkClick r:id="rId3"/>
              </a:rPr>
              <a:t>https://vimeo.com/490691239</a:t>
            </a:r>
            <a:r>
              <a:rPr lang="en-GB" sz="1800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Remember that some of these new objectives are challenging, and we would usually discuss them together as a class. Please email us at </a:t>
            </a:r>
            <a:r>
              <a:rPr lang="en-GB" dirty="0">
                <a:hlinkClick r:id="rId4"/>
              </a:rPr>
              <a:t>year6home@heddon-school.co.uk</a:t>
            </a:r>
            <a:r>
              <a:rPr lang="en-GB" dirty="0"/>
              <a:t> if you need any help or want to ask any questions. </a:t>
            </a:r>
          </a:p>
          <a:p>
            <a:endParaRPr lang="en-GB" dirty="0"/>
          </a:p>
          <a:p>
            <a:r>
              <a:rPr lang="en-GB" dirty="0"/>
              <a:t>You are all doing an amazing job. Keep up the super work! </a:t>
            </a:r>
            <a:r>
              <a:rPr lang="en-GB" dirty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10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0059"/>
              </p:ext>
            </p:extLst>
          </p:nvPr>
        </p:nvGraphicFramePr>
        <p:xfrm>
          <a:off x="667512" y="442937"/>
          <a:ext cx="5014830" cy="3669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61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71" y="1048921"/>
            <a:ext cx="543686" cy="530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73" y="1581281"/>
            <a:ext cx="543686" cy="530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55" y="1048921"/>
            <a:ext cx="543686" cy="530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254" y="1098908"/>
            <a:ext cx="556443" cy="542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254" y="1643760"/>
            <a:ext cx="556443" cy="542737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0723"/>
              </p:ext>
            </p:extLst>
          </p:nvPr>
        </p:nvGraphicFramePr>
        <p:xfrm>
          <a:off x="5618910" y="1949258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 rot="5400000">
            <a:off x="907868" y="1002457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09" y="1096794"/>
            <a:ext cx="556443" cy="5427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09" y="1641646"/>
            <a:ext cx="556443" cy="5427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244" y="2194137"/>
            <a:ext cx="556443" cy="5427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244" y="2738989"/>
            <a:ext cx="556443" cy="5427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699" y="2192023"/>
            <a:ext cx="556443" cy="5427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699" y="2736875"/>
            <a:ext cx="556443" cy="54273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 rot="5400000">
            <a:off x="4294152" y="1040408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4295170" y="2134248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71857"/>
              </p:ext>
            </p:extLst>
          </p:nvPr>
        </p:nvGraphicFramePr>
        <p:xfrm>
          <a:off x="5618910" y="1949258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51150"/>
              </p:ext>
            </p:extLst>
          </p:nvPr>
        </p:nvGraphicFramePr>
        <p:xfrm>
          <a:off x="5618910" y="1949258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23840"/>
              </p:ext>
            </p:extLst>
          </p:nvPr>
        </p:nvGraphicFramePr>
        <p:xfrm>
          <a:off x="5618910" y="1949258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21006"/>
              </p:ext>
            </p:extLst>
          </p:nvPr>
        </p:nvGraphicFramePr>
        <p:xfrm>
          <a:off x="5618910" y="1949258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 flipH="1">
            <a:off x="2291736" y="644002"/>
            <a:ext cx="82800" cy="82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 flipH="1">
            <a:off x="2298102" y="1371600"/>
            <a:ext cx="82800" cy="82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63590" y="4976709"/>
            <a:ext cx="5933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ea typeface="+mn-ea"/>
                <a:cs typeface="+mn-cs"/>
              </a:rPr>
              <a:t>Each piece of wood will be 1.02 m long.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55" y="1581281"/>
            <a:ext cx="543686" cy="5302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650808" y="837298"/>
            <a:ext cx="2662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1.2 m or 1.02 m?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67126" y="442936"/>
            <a:ext cx="1601048" cy="36503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  <p:bldP spid="26" grpId="0" animBg="1"/>
      <p:bldP spid="27" grpId="0" animBg="1"/>
      <p:bldP spid="31" grpId="0" animBg="1"/>
      <p:bldP spid="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26857"/>
              </p:ext>
            </p:extLst>
          </p:nvPr>
        </p:nvGraphicFramePr>
        <p:xfrm>
          <a:off x="667512" y="442937"/>
          <a:ext cx="5014830" cy="4218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61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71" y="1218503"/>
            <a:ext cx="543686" cy="530295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73" y="1750863"/>
            <a:ext cx="543686" cy="530295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5" y="1218503"/>
            <a:ext cx="543686" cy="530295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61" y="1183997"/>
            <a:ext cx="556443" cy="542737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61" y="1728849"/>
            <a:ext cx="556443" cy="542737"/>
          </a:xfrm>
          <a:prstGeom prst="rect">
            <a:avLst/>
          </a:prstGeom>
        </p:spPr>
      </p:pic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66844"/>
              </p:ext>
            </p:extLst>
          </p:nvPr>
        </p:nvGraphicFramePr>
        <p:xfrm>
          <a:off x="5812959" y="1947179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136" name="Rectangle 135"/>
          <p:cNvSpPr/>
          <p:nvPr/>
        </p:nvSpPr>
        <p:spPr>
          <a:xfrm rot="5400000">
            <a:off x="1003768" y="1172039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16" y="1181883"/>
            <a:ext cx="556443" cy="542737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16" y="1726735"/>
            <a:ext cx="556443" cy="542737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951" y="2279226"/>
            <a:ext cx="556443" cy="542737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951" y="2824078"/>
            <a:ext cx="556443" cy="542737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06" y="2277112"/>
            <a:ext cx="556443" cy="542737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06" y="2821964"/>
            <a:ext cx="556443" cy="542737"/>
          </a:xfrm>
          <a:prstGeom prst="rect">
            <a:avLst/>
          </a:prstGeom>
        </p:spPr>
      </p:pic>
      <p:sp>
        <p:nvSpPr>
          <p:cNvPr id="143" name="Rectangle 142"/>
          <p:cNvSpPr/>
          <p:nvPr/>
        </p:nvSpPr>
        <p:spPr>
          <a:xfrm rot="5400000">
            <a:off x="4232859" y="1125497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4" name="Rectangle 143"/>
          <p:cNvSpPr/>
          <p:nvPr/>
        </p:nvSpPr>
        <p:spPr>
          <a:xfrm rot="16200000">
            <a:off x="4233877" y="2219337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58578"/>
              </p:ext>
            </p:extLst>
          </p:nvPr>
        </p:nvGraphicFramePr>
        <p:xfrm>
          <a:off x="5812959" y="1947179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702912"/>
              </p:ext>
            </p:extLst>
          </p:nvPr>
        </p:nvGraphicFramePr>
        <p:xfrm>
          <a:off x="5812959" y="1947179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24792"/>
              </p:ext>
            </p:extLst>
          </p:nvPr>
        </p:nvGraphicFramePr>
        <p:xfrm>
          <a:off x="5812959" y="1947179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148" name="Table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694819"/>
              </p:ext>
            </p:extLst>
          </p:nvPr>
        </p:nvGraphicFramePr>
        <p:xfrm>
          <a:off x="5812959" y="1947179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149" name="Oval 148"/>
          <p:cNvSpPr/>
          <p:nvPr/>
        </p:nvSpPr>
        <p:spPr>
          <a:xfrm>
            <a:off x="2304604" y="659820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2304604" y="1453251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5" y="1750863"/>
            <a:ext cx="543686" cy="530295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1196984"/>
            <a:ext cx="556443" cy="542738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1194870"/>
            <a:ext cx="556443" cy="542738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73" y="2307943"/>
            <a:ext cx="543686" cy="530295"/>
          </a:xfrm>
          <a:prstGeom prst="rect">
            <a:avLst/>
          </a:prstGeom>
        </p:spPr>
      </p:pic>
      <p:sp>
        <p:nvSpPr>
          <p:cNvPr id="155" name="TextBox 154"/>
          <p:cNvSpPr txBox="1"/>
          <p:nvPr/>
        </p:nvSpPr>
        <p:spPr>
          <a:xfrm>
            <a:off x="7049833" y="2485691"/>
            <a:ext cx="507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cxnSp>
        <p:nvCxnSpPr>
          <p:cNvPr id="156" name="Straight Arrow Connector 155"/>
          <p:cNvCxnSpPr/>
          <p:nvPr/>
        </p:nvCxnSpPr>
        <p:spPr>
          <a:xfrm flipV="1">
            <a:off x="1547455" y="2480226"/>
            <a:ext cx="1032349" cy="9286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Picture 1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1728848"/>
            <a:ext cx="556443" cy="542738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1728848"/>
            <a:ext cx="556443" cy="542738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2279225"/>
            <a:ext cx="556443" cy="542738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2279225"/>
            <a:ext cx="556443" cy="542738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2824077"/>
            <a:ext cx="556443" cy="542738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2824077"/>
            <a:ext cx="556443" cy="542738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3376069"/>
            <a:ext cx="556443" cy="542738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3373955"/>
            <a:ext cx="556443" cy="54273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39" y="3881274"/>
            <a:ext cx="556443" cy="542738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94" y="3879160"/>
            <a:ext cx="556443" cy="542738"/>
          </a:xfrm>
          <a:prstGeom prst="rect">
            <a:avLst/>
          </a:prstGeom>
        </p:spPr>
      </p:pic>
      <p:cxnSp>
        <p:nvCxnSpPr>
          <p:cNvPr id="167" name="Straight Arrow Connector 166"/>
          <p:cNvCxnSpPr/>
          <p:nvPr/>
        </p:nvCxnSpPr>
        <p:spPr>
          <a:xfrm flipV="1">
            <a:off x="1112516" y="2376226"/>
            <a:ext cx="323800" cy="39372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 rot="5400000">
            <a:off x="2626131" y="1119031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9" name="Rectangle 168"/>
          <p:cNvSpPr/>
          <p:nvPr/>
        </p:nvSpPr>
        <p:spPr>
          <a:xfrm rot="16200000">
            <a:off x="2627149" y="2212871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0" name="Rectangle 169"/>
          <p:cNvSpPr/>
          <p:nvPr/>
        </p:nvSpPr>
        <p:spPr>
          <a:xfrm rot="16200000">
            <a:off x="2639304" y="3331192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6219256" y="3781636"/>
            <a:ext cx="1940061" cy="1764119"/>
            <a:chOff x="2302912" y="349912"/>
            <a:chExt cx="1940061" cy="1764119"/>
          </a:xfrm>
        </p:grpSpPr>
        <p:grpSp>
          <p:nvGrpSpPr>
            <p:cNvPr id="172" name="Group 171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1081963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79" name="Straight Connector 178"/>
              <p:cNvCxnSpPr>
                <a:stCxn id="176" idx="3"/>
              </p:cNvCxnSpPr>
              <p:nvPr/>
            </p:nvCxnSpPr>
            <p:spPr>
              <a:xfrm flipH="1">
                <a:off x="844235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stCxn id="176" idx="5"/>
              </p:cNvCxnSpPr>
              <p:nvPr/>
            </p:nvCxnSpPr>
            <p:spPr>
              <a:xfrm>
                <a:off x="1862452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3" name="Rectangle 172"/>
            <p:cNvSpPr/>
            <p:nvPr/>
          </p:nvSpPr>
          <p:spPr>
            <a:xfrm>
              <a:off x="2974151" y="426891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800" dirty="0"/>
                <a:t>5.2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471420" y="1507983"/>
              <a:ext cx="7712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/>
                <a:t>4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574427" y="1492460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1.2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219256" y="3781636"/>
            <a:ext cx="1940061" cy="1764119"/>
            <a:chOff x="2302912" y="349912"/>
            <a:chExt cx="1940061" cy="1764119"/>
          </a:xfrm>
        </p:grpSpPr>
        <p:grpSp>
          <p:nvGrpSpPr>
            <p:cNvPr id="182" name="Group 181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081963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89" name="Straight Connector 188"/>
              <p:cNvCxnSpPr>
                <a:stCxn id="186" idx="3"/>
              </p:cNvCxnSpPr>
              <p:nvPr/>
            </p:nvCxnSpPr>
            <p:spPr>
              <a:xfrm flipH="1">
                <a:off x="844234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stCxn id="186" idx="5"/>
              </p:cNvCxnSpPr>
              <p:nvPr/>
            </p:nvCxnSpPr>
            <p:spPr>
              <a:xfrm>
                <a:off x="1862452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Rectangle 182"/>
            <p:cNvSpPr/>
            <p:nvPr/>
          </p:nvSpPr>
          <p:spPr>
            <a:xfrm>
              <a:off x="2968508" y="415603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800" dirty="0"/>
                <a:t>5.2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471420" y="1507983"/>
              <a:ext cx="7712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/>
                <a:t>5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586831" y="1481795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0.2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352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43" grpId="0" animBg="1"/>
      <p:bldP spid="144" grpId="0" animBg="1"/>
      <p:bldP spid="155" grpId="0"/>
      <p:bldP spid="168" grpId="0" animBg="1"/>
      <p:bldP spid="169" grpId="0" animBg="1"/>
      <p:bldP spid="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02588"/>
              </p:ext>
            </p:extLst>
          </p:nvPr>
        </p:nvGraphicFramePr>
        <p:xfrm>
          <a:off x="667512" y="442937"/>
          <a:ext cx="3343220" cy="5589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61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303"/>
              </p:ext>
            </p:extLst>
          </p:nvPr>
        </p:nvGraphicFramePr>
        <p:xfrm>
          <a:off x="667512" y="442937"/>
          <a:ext cx="5014830" cy="5589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61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306259" y="698642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06259" y="1297570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89" y="1053274"/>
            <a:ext cx="543686" cy="530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91" y="1585634"/>
            <a:ext cx="543686" cy="530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73" y="1053274"/>
            <a:ext cx="543686" cy="530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76" y="1585634"/>
            <a:ext cx="543686" cy="5302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962" y="1028315"/>
            <a:ext cx="556443" cy="5427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962" y="1573167"/>
            <a:ext cx="556443" cy="54273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08386" y="1006810"/>
            <a:ext cx="1087374" cy="11852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463962" y="1078368"/>
            <a:ext cx="556444" cy="438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63962" y="1623220"/>
            <a:ext cx="556444" cy="438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</p:cNvCxnSpPr>
          <p:nvPr/>
        </p:nvCxnSpPr>
        <p:spPr>
          <a:xfrm flipV="1">
            <a:off x="3020406" y="1297772"/>
            <a:ext cx="1165412" cy="191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94143" y="1965765"/>
            <a:ext cx="1165412" cy="175144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09" y="1054480"/>
            <a:ext cx="558000" cy="5442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69" y="1054480"/>
            <a:ext cx="558000" cy="5442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71" y="1511164"/>
            <a:ext cx="558000" cy="5442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31" y="1511164"/>
            <a:ext cx="558000" cy="5442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09" y="1998933"/>
            <a:ext cx="558000" cy="5442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69" y="1998933"/>
            <a:ext cx="558000" cy="5442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33" y="2456225"/>
            <a:ext cx="558000" cy="5442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92" y="2456225"/>
            <a:ext cx="558000" cy="5442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33" y="2912908"/>
            <a:ext cx="558000" cy="5442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92" y="2912908"/>
            <a:ext cx="558000" cy="5442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32" y="3489447"/>
            <a:ext cx="557326" cy="5436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92" y="3489447"/>
            <a:ext cx="557326" cy="5436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394" y="3946131"/>
            <a:ext cx="557326" cy="5436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954" y="3946131"/>
            <a:ext cx="557326" cy="5436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932" y="4433900"/>
            <a:ext cx="557326" cy="5436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92" y="4433900"/>
            <a:ext cx="557326" cy="543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56" y="4891192"/>
            <a:ext cx="557326" cy="5436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415" y="4891192"/>
            <a:ext cx="557326" cy="543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56" y="5347875"/>
            <a:ext cx="557326" cy="5436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415" y="5347875"/>
            <a:ext cx="557326" cy="5436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93692" y="3219708"/>
            <a:ext cx="507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98472" y="1076502"/>
            <a:ext cx="970840" cy="9255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0" name="Rectangle 39"/>
          <p:cNvSpPr/>
          <p:nvPr/>
        </p:nvSpPr>
        <p:spPr>
          <a:xfrm>
            <a:off x="4298472" y="2032059"/>
            <a:ext cx="970840" cy="9255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1" name="Rectangle 40"/>
          <p:cNvSpPr/>
          <p:nvPr/>
        </p:nvSpPr>
        <p:spPr>
          <a:xfrm>
            <a:off x="4298472" y="2969472"/>
            <a:ext cx="970840" cy="100713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2" name="Rectangle 41"/>
          <p:cNvSpPr/>
          <p:nvPr/>
        </p:nvSpPr>
        <p:spPr>
          <a:xfrm>
            <a:off x="4298472" y="3999045"/>
            <a:ext cx="970840" cy="9255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3" name="Rectangle 42"/>
          <p:cNvSpPr/>
          <p:nvPr/>
        </p:nvSpPr>
        <p:spPr>
          <a:xfrm>
            <a:off x="4298472" y="4935207"/>
            <a:ext cx="970840" cy="9255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89216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43141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063349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46659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887498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33741"/>
              </p:ext>
            </p:extLst>
          </p:nvPr>
        </p:nvGraphicFramePr>
        <p:xfrm>
          <a:off x="5644588" y="2633894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459179"/>
            <a:ext cx="747045" cy="74704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5734878" y="6018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53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00953" y="1478020"/>
            <a:ext cx="2782394" cy="2658670"/>
            <a:chOff x="1002983" y="3319340"/>
            <a:chExt cx="2782394" cy="2658670"/>
          </a:xfrm>
        </p:grpSpPr>
        <p:grpSp>
          <p:nvGrpSpPr>
            <p:cNvPr id="4" name="Group 3"/>
            <p:cNvGrpSpPr/>
            <p:nvPr/>
          </p:nvGrpSpPr>
          <p:grpSpPr>
            <a:xfrm>
              <a:off x="1002983" y="3319340"/>
              <a:ext cx="2782394" cy="2658670"/>
              <a:chOff x="4993676" y="249049"/>
              <a:chExt cx="2520831" cy="2366159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93676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600107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1" name="Straight Connector 10"/>
              <p:cNvCxnSpPr>
                <a:stCxn id="8" idx="3"/>
                <a:endCxn id="9" idx="0"/>
              </p:cNvCxnSpPr>
              <p:nvPr/>
            </p:nvCxnSpPr>
            <p:spPr>
              <a:xfrm flipH="1">
                <a:off x="5450877" y="1029539"/>
                <a:ext cx="428866" cy="6570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8" idx="5"/>
                <a:endCxn id="10" idx="0"/>
              </p:cNvCxnSpPr>
              <p:nvPr/>
            </p:nvCxnSpPr>
            <p:spPr>
              <a:xfrm>
                <a:off x="6526322" y="1029539"/>
                <a:ext cx="530986" cy="6712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2053464" y="3519463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8.4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33007" y="5144350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8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45188" y="5167616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0.4</a:t>
              </a:r>
            </a:p>
          </p:txBody>
        </p:sp>
      </p:grpSp>
      <p:cxnSp>
        <p:nvCxnSpPr>
          <p:cNvPr id="13" name="Straight Arrow Connector 12"/>
          <p:cNvCxnSpPr>
            <a:stCxn id="9" idx="4"/>
          </p:cNvCxnSpPr>
          <p:nvPr/>
        </p:nvCxnSpPr>
        <p:spPr>
          <a:xfrm flipH="1">
            <a:off x="1405611" y="4120718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185259" y="4150037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88280" y="4131219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7530" y="4162641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22184" y="473981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31538" y="4754866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32154" y="1479185"/>
            <a:ext cx="3442796" cy="2839983"/>
            <a:chOff x="647404" y="3319340"/>
            <a:chExt cx="3442796" cy="2839983"/>
          </a:xfrm>
        </p:grpSpPr>
        <p:grpSp>
          <p:nvGrpSpPr>
            <p:cNvPr id="20" name="Group 19"/>
            <p:cNvGrpSpPr/>
            <p:nvPr/>
          </p:nvGrpSpPr>
          <p:grpSpPr>
            <a:xfrm>
              <a:off x="647404" y="3319340"/>
              <a:ext cx="3442796" cy="2839983"/>
              <a:chOff x="4671511" y="249049"/>
              <a:chExt cx="3119145" cy="252752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28" name="Straight Connector 27"/>
              <p:cNvCxnSpPr>
                <a:stCxn id="25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1934933" y="3536396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3.09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66449" y="5144350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01974" y="5341283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0.0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67315" y="5167616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0.09</a:t>
              </a:r>
            </a:p>
          </p:txBody>
        </p:sp>
      </p:grpSp>
      <p:cxnSp>
        <p:nvCxnSpPr>
          <p:cNvPr id="32" name="Straight Arrow Connector 31"/>
          <p:cNvCxnSpPr>
            <a:stCxn id="26" idx="4"/>
          </p:cNvCxnSpPr>
          <p:nvPr/>
        </p:nvCxnSpPr>
        <p:spPr>
          <a:xfrm flipH="1">
            <a:off x="5036794" y="4121883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229449" y="4318003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476838" y="4151202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985595" y="4132384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34316" y="4360385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82975" y="4163806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49707" y="468586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21750" y="4855595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64705" y="4761039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0.03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47802" y="716518"/>
                <a:ext cx="16866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8.4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  <a:cs typeface="+mn-cs"/>
                  </a:rPr>
                  <a:t>÷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802" y="716518"/>
                <a:ext cx="1686680" cy="523220"/>
              </a:xfrm>
              <a:prstGeom prst="rect">
                <a:avLst/>
              </a:prstGeom>
              <a:blipFill>
                <a:blip r:embed="rId5"/>
                <a:stretch>
                  <a:fillRect l="-7581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559978" y="716518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70254" y="716518"/>
                <a:ext cx="18694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3.09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÷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3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254" y="716518"/>
                <a:ext cx="1869423" cy="523220"/>
              </a:xfrm>
              <a:prstGeom prst="rect">
                <a:avLst/>
              </a:prstGeom>
              <a:blipFill>
                <a:blip r:embed="rId6"/>
                <a:stretch>
                  <a:fillRect l="-6863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720797" y="716518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accent1"/>
                </a:solidFill>
              </a:rPr>
              <a:t>1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.03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5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54140" y="688727"/>
            <a:ext cx="2782394" cy="2658670"/>
            <a:chOff x="1002983" y="3319340"/>
            <a:chExt cx="2782394" cy="2658670"/>
          </a:xfrm>
        </p:grpSpPr>
        <p:grpSp>
          <p:nvGrpSpPr>
            <p:cNvPr id="4" name="Group 3"/>
            <p:cNvGrpSpPr/>
            <p:nvPr/>
          </p:nvGrpSpPr>
          <p:grpSpPr>
            <a:xfrm>
              <a:off x="1002983" y="3319340"/>
              <a:ext cx="2782394" cy="2658670"/>
              <a:chOff x="4993676" y="249049"/>
              <a:chExt cx="2520831" cy="2366159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93676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600107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1" name="Straight Connector 10"/>
              <p:cNvCxnSpPr>
                <a:stCxn id="8" idx="3"/>
                <a:endCxn id="9" idx="0"/>
              </p:cNvCxnSpPr>
              <p:nvPr/>
            </p:nvCxnSpPr>
            <p:spPr>
              <a:xfrm flipH="1">
                <a:off x="5450877" y="1029539"/>
                <a:ext cx="428866" cy="6570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8" idx="5"/>
                <a:endCxn id="10" idx="0"/>
              </p:cNvCxnSpPr>
              <p:nvPr/>
            </p:nvCxnSpPr>
            <p:spPr>
              <a:xfrm>
                <a:off x="6526322" y="1029539"/>
                <a:ext cx="530986" cy="6712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1923182" y="3537250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19.8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09974" y="5178088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18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48648" y="5178088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1.8</a:t>
              </a:r>
            </a:p>
          </p:txBody>
        </p:sp>
      </p:grpSp>
      <p:cxnSp>
        <p:nvCxnSpPr>
          <p:cNvPr id="13" name="Straight Arrow Connector 12"/>
          <p:cNvCxnSpPr>
            <a:stCxn id="9" idx="4"/>
          </p:cNvCxnSpPr>
          <p:nvPr/>
        </p:nvCxnSpPr>
        <p:spPr>
          <a:xfrm flipH="1">
            <a:off x="1358798" y="3331425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136053" y="3366429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9074" y="3347611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08324" y="3379033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72978" y="395621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82332" y="3971258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69637" y="416000"/>
                <a:ext cx="18694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19.8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  <a:cs typeface="+mn-cs"/>
                  </a:rPr>
                  <a:t>÷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37" y="416000"/>
                <a:ext cx="1869423" cy="523220"/>
              </a:xfrm>
              <a:prstGeom prst="rect">
                <a:avLst/>
              </a:prstGeom>
              <a:blipFill>
                <a:blip r:embed="rId5"/>
                <a:stretch>
                  <a:fillRect l="-6515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661683" y="416000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3.3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58301" y="683970"/>
            <a:ext cx="2782394" cy="2658670"/>
            <a:chOff x="1002983" y="3319340"/>
            <a:chExt cx="2782394" cy="2658670"/>
          </a:xfrm>
        </p:grpSpPr>
        <p:grpSp>
          <p:nvGrpSpPr>
            <p:cNvPr id="22" name="Group 21"/>
            <p:cNvGrpSpPr/>
            <p:nvPr/>
          </p:nvGrpSpPr>
          <p:grpSpPr>
            <a:xfrm>
              <a:off x="1002983" y="3319340"/>
              <a:ext cx="2782394" cy="2658670"/>
              <a:chOff x="4993676" y="249049"/>
              <a:chExt cx="2520831" cy="2366159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993676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600107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29" name="Straight Connector 28"/>
              <p:cNvCxnSpPr>
                <a:stCxn id="26" idx="3"/>
                <a:endCxn id="27" idx="0"/>
              </p:cNvCxnSpPr>
              <p:nvPr/>
            </p:nvCxnSpPr>
            <p:spPr>
              <a:xfrm flipH="1">
                <a:off x="5450877" y="1029539"/>
                <a:ext cx="428866" cy="6570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0"/>
              </p:cNvCxnSpPr>
              <p:nvPr/>
            </p:nvCxnSpPr>
            <p:spPr>
              <a:xfrm>
                <a:off x="6526322" y="1029539"/>
                <a:ext cx="530986" cy="6712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1912957" y="3581703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19.8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08680" y="5150211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62121" y="5167616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0.8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71704" y="3514763"/>
            <a:ext cx="2782394" cy="2658670"/>
            <a:chOff x="1002983" y="3319340"/>
            <a:chExt cx="2782394" cy="2658670"/>
          </a:xfrm>
        </p:grpSpPr>
        <p:grpSp>
          <p:nvGrpSpPr>
            <p:cNvPr id="32" name="Group 31"/>
            <p:cNvGrpSpPr/>
            <p:nvPr/>
          </p:nvGrpSpPr>
          <p:grpSpPr>
            <a:xfrm>
              <a:off x="1002983" y="3319340"/>
              <a:ext cx="2782394" cy="2658670"/>
              <a:chOff x="4993676" y="249049"/>
              <a:chExt cx="2520831" cy="2366159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993676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600107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39" name="Straight Connector 38"/>
              <p:cNvCxnSpPr>
                <a:stCxn id="36" idx="3"/>
                <a:endCxn id="37" idx="0"/>
              </p:cNvCxnSpPr>
              <p:nvPr/>
            </p:nvCxnSpPr>
            <p:spPr>
              <a:xfrm flipH="1">
                <a:off x="5450877" y="1029539"/>
                <a:ext cx="428866" cy="6570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6" idx="5"/>
                <a:endCxn id="38" idx="0"/>
              </p:cNvCxnSpPr>
              <p:nvPr/>
            </p:nvCxnSpPr>
            <p:spPr>
              <a:xfrm>
                <a:off x="6526322" y="1029539"/>
                <a:ext cx="530986" cy="6712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1941126" y="3552501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19.8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19144" y="5186708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67740" y="5204480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9.8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687759" y="682388"/>
            <a:ext cx="3442796" cy="2670653"/>
            <a:chOff x="647404" y="3319340"/>
            <a:chExt cx="3442796" cy="2670653"/>
          </a:xfrm>
        </p:grpSpPr>
        <p:grpSp>
          <p:nvGrpSpPr>
            <p:cNvPr id="52" name="Group 51"/>
            <p:cNvGrpSpPr/>
            <p:nvPr/>
          </p:nvGrpSpPr>
          <p:grpSpPr>
            <a:xfrm>
              <a:off x="647404" y="3319340"/>
              <a:ext cx="3442796" cy="2670653"/>
              <a:chOff x="4671511" y="249049"/>
              <a:chExt cx="3119145" cy="2376824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60" name="Straight Connector 59"/>
              <p:cNvCxnSpPr>
                <a:stCxn id="57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7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5745832" y="17114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63" name="Straight Connector 62"/>
              <p:cNvCxnSpPr>
                <a:endCxn id="62" idx="0"/>
              </p:cNvCxnSpPr>
              <p:nvPr/>
            </p:nvCxnSpPr>
            <p:spPr>
              <a:xfrm>
                <a:off x="6203032" y="1163449"/>
                <a:ext cx="0" cy="5480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/>
            <p:cNvSpPr/>
            <p:nvPr/>
          </p:nvSpPr>
          <p:spPr>
            <a:xfrm>
              <a:off x="2002665" y="3536396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19.8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15650" y="5144350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137439" y="5121151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9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268913" y="5167616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0.8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687759" y="674780"/>
            <a:ext cx="3442796" cy="2839983"/>
            <a:chOff x="647404" y="3319340"/>
            <a:chExt cx="3442796" cy="2839983"/>
          </a:xfrm>
        </p:grpSpPr>
        <p:grpSp>
          <p:nvGrpSpPr>
            <p:cNvPr id="65" name="Group 64"/>
            <p:cNvGrpSpPr/>
            <p:nvPr/>
          </p:nvGrpSpPr>
          <p:grpSpPr>
            <a:xfrm>
              <a:off x="647404" y="3319340"/>
              <a:ext cx="3442796" cy="2839983"/>
              <a:chOff x="4671511" y="249049"/>
              <a:chExt cx="3119145" cy="2527524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73" name="Straight Connector 72"/>
              <p:cNvCxnSpPr>
                <a:stCxn id="7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7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1925706" y="3568704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19.8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97118" y="5144350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6.6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001974" y="5341283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6.6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85847" y="5167616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6.6</a:t>
              </a:r>
            </a:p>
          </p:txBody>
        </p:sp>
      </p:grpSp>
      <p:cxnSp>
        <p:nvCxnSpPr>
          <p:cNvPr id="77" name="Straight Arrow Connector 76"/>
          <p:cNvCxnSpPr>
            <a:stCxn id="71" idx="4"/>
          </p:cNvCxnSpPr>
          <p:nvPr/>
        </p:nvCxnSpPr>
        <p:spPr>
          <a:xfrm flipH="1">
            <a:off x="5192399" y="3317478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385054" y="3513598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7632443" y="3346797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141200" y="3327979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389921" y="3555980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638580" y="3359401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887593" y="3902253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1.1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066727" y="4098032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1.1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326202" y="3951626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1.1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68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84308" y="1600980"/>
            <a:ext cx="3442796" cy="2839983"/>
            <a:chOff x="647404" y="3319340"/>
            <a:chExt cx="3442796" cy="2839983"/>
          </a:xfrm>
        </p:grpSpPr>
        <p:grpSp>
          <p:nvGrpSpPr>
            <p:cNvPr id="4" name="Group 3"/>
            <p:cNvGrpSpPr/>
            <p:nvPr/>
          </p:nvGrpSpPr>
          <p:grpSpPr>
            <a:xfrm>
              <a:off x="647404" y="3319340"/>
              <a:ext cx="3442796" cy="2839983"/>
              <a:chOff x="4671511" y="249049"/>
              <a:chExt cx="3119145" cy="252752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2" name="Straight Connector 11"/>
              <p:cNvCxnSpPr>
                <a:stCxn id="9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9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1955715" y="3515614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7.82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966449" y="5144350"/>
              <a:ext cx="3674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4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15011" y="5380887"/>
              <a:ext cx="6415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3.2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86092" y="5197777"/>
              <a:ext cx="8242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0.08</a:t>
              </a:r>
            </a:p>
          </p:txBody>
        </p:sp>
      </p:grpSp>
      <p:cxnSp>
        <p:nvCxnSpPr>
          <p:cNvPr id="16" name="Straight Arrow Connector 15"/>
          <p:cNvCxnSpPr>
            <a:stCxn id="10" idx="4"/>
          </p:cNvCxnSpPr>
          <p:nvPr/>
        </p:nvCxnSpPr>
        <p:spPr>
          <a:xfrm flipH="1">
            <a:off x="2888948" y="4243678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81603" y="4439798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28992" y="4272997"/>
            <a:ext cx="1" cy="6431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37749" y="4254179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86470" y="4482180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35129" y="4285601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01861" y="480882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39525" y="4993339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93987" y="4877826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0.02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44591" y="842460"/>
                <a:ext cx="18694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7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.28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÷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591" y="842460"/>
                <a:ext cx="1869423" cy="523220"/>
              </a:xfrm>
              <a:prstGeom prst="rect">
                <a:avLst/>
              </a:prstGeom>
              <a:blipFill>
                <a:blip r:embed="rId5"/>
                <a:stretch>
                  <a:fillRect l="-6515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445354" y="842460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1.82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459179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734878" y="6018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543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76606" y="511705"/>
                <a:ext cx="25090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8.24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2.06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606" y="511705"/>
                <a:ext cx="2509020" cy="523220"/>
              </a:xfrm>
              <a:prstGeom prst="rect">
                <a:avLst/>
              </a:prstGeom>
              <a:blipFill>
                <a:blip r:embed="rId5"/>
                <a:stretch>
                  <a:fillRect l="-5109" t="-11628" r="-340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74920" y="1007713"/>
            <a:ext cx="5395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How can I use this to help me solve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05231" y="2549010"/>
                <a:ext cx="14382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82.4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231" y="2549010"/>
                <a:ext cx="1438214" cy="523220"/>
              </a:xfrm>
              <a:prstGeom prst="rect">
                <a:avLst/>
              </a:prstGeom>
              <a:blipFill>
                <a:blip r:embed="rId6"/>
                <a:stretch>
                  <a:fillRect l="-8475" t="-10465" r="-720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0549" y="2573741"/>
                <a:ext cx="31229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8.24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4.12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2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549" y="2573741"/>
                <a:ext cx="3122971" cy="523220"/>
              </a:xfrm>
              <a:prstGeom prst="rect">
                <a:avLst/>
              </a:prstGeom>
              <a:blipFill>
                <a:blip r:embed="rId7"/>
                <a:stretch>
                  <a:fillRect l="-4102" t="-10465" r="-253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6102551" y="2562112"/>
            <a:ext cx="782272" cy="52322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0756" y="5324651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73600" y="546734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05231" y="2964557"/>
            <a:ext cx="8043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76606" y="919248"/>
            <a:ext cx="8043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97873" y="2549010"/>
                <a:ext cx="11737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20.6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73" y="2549010"/>
                <a:ext cx="1173719" cy="523220"/>
              </a:xfrm>
              <a:prstGeom prst="rect">
                <a:avLst/>
              </a:prstGeom>
              <a:blipFill>
                <a:blip r:embed="rId9"/>
                <a:stretch>
                  <a:fillRect t="-10465" r="-833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Up Arrow 17"/>
          <p:cNvSpPr/>
          <p:nvPr/>
        </p:nvSpPr>
        <p:spPr>
          <a:xfrm rot="5400000">
            <a:off x="6232789" y="2466232"/>
            <a:ext cx="523220" cy="1641601"/>
          </a:xfrm>
          <a:prstGeom prst="rightBracket">
            <a:avLst>
              <a:gd name="adj" fmla="val 156875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02551" y="3501314"/>
                <a:ext cx="1167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/>
                  <a:t> 2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551" y="3501314"/>
                <a:ext cx="1167788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Down Arrow 19"/>
          <p:cNvSpPr/>
          <p:nvPr/>
        </p:nvSpPr>
        <p:spPr>
          <a:xfrm rot="16200000">
            <a:off x="5401736" y="1507065"/>
            <a:ext cx="361243" cy="1603023"/>
          </a:xfrm>
          <a:prstGeom prst="rightBracket">
            <a:avLst>
              <a:gd name="adj" fmla="val 22187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61922" y="1712917"/>
                <a:ext cx="11677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/>
                  <a:t> 2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922" y="1712917"/>
                <a:ext cx="1167788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945760" y="2562112"/>
            <a:ext cx="782272" cy="52322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61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8" grpId="0" animBg="1"/>
      <p:bldP spid="8" grpId="1" animBg="1"/>
      <p:bldP spid="10" grpId="0"/>
      <p:bldP spid="15" grpId="0"/>
      <p:bldP spid="18" grpId="0" animBg="1"/>
      <p:bldP spid="19" grpId="0"/>
      <p:bldP spid="20" grpId="0" animBg="1"/>
      <p:bldP spid="21" grpId="0"/>
      <p:bldP spid="22" grpId="0" animBg="1"/>
      <p:bldP spid="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04187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C6920C3-E405-4896-BF96-88266D6AF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26101"/>
              </p:ext>
            </p:extLst>
          </p:nvPr>
        </p:nvGraphicFramePr>
        <p:xfrm>
          <a:off x="1330745" y="3257156"/>
          <a:ext cx="6096000" cy="85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7033578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858774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364377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534950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2390670"/>
                    </a:ext>
                  </a:extLst>
                </a:gridCol>
              </a:tblGrid>
              <a:tr h="396000">
                <a:tc gridSpan="5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645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7972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828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646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blipFill>
                <a:blip r:embed="rId4"/>
                <a:stretch>
                  <a:fillRect l="-1626" t="-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31556" y="992201"/>
                <a:ext cx="1484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	    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556" y="992201"/>
                <a:ext cx="1484487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767102" y="3637152"/>
            <a:ext cx="1284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DC7BC55-0421-43EA-AA91-55641E14F7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05" y="562570"/>
            <a:ext cx="790282" cy="7708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FBDA854-828F-4A80-8CA5-D0C9D741EE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42" y="562570"/>
            <a:ext cx="790282" cy="77081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5A2572B-D9B2-4FE8-AC05-DC32C4FBA6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11" y="562570"/>
            <a:ext cx="790282" cy="77081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A1EC904-B48F-4B18-95F9-D9556AD374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45" y="562570"/>
            <a:ext cx="790282" cy="77081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B1C9881-EF77-42D0-9083-10A717677F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11" y="1234731"/>
            <a:ext cx="790282" cy="7708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6D690DF-0C2A-4F47-AFB5-7B5AE7CD7F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564" y="1234731"/>
            <a:ext cx="790282" cy="77081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F3C6E70-AA93-4E50-9C3D-DD414F22D2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45" y="562570"/>
            <a:ext cx="790282" cy="77081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CB9A260-5717-4CCD-ADEE-6AF9AE55C3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05" y="1234731"/>
            <a:ext cx="790282" cy="77081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39259DE-3E6F-4310-B578-1AB7A53AEB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45" y="1234731"/>
            <a:ext cx="790282" cy="7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646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5693866"/>
              </a:xfrm>
              <a:prstGeom prst="rect">
                <a:avLst/>
              </a:prstGeom>
              <a:blipFill>
                <a:blip r:embed="rId5"/>
                <a:stretch>
                  <a:fillRect l="-1626" t="-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05" y="562570"/>
            <a:ext cx="790282" cy="7708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42" y="562570"/>
            <a:ext cx="790282" cy="770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11" y="562570"/>
            <a:ext cx="790282" cy="7708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45" y="562570"/>
            <a:ext cx="790282" cy="770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11" y="1234731"/>
            <a:ext cx="790282" cy="7708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564" y="1234731"/>
            <a:ext cx="790282" cy="7708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45" y="562570"/>
            <a:ext cx="790282" cy="7708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05" y="1234731"/>
            <a:ext cx="790282" cy="7708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745" y="1234731"/>
            <a:ext cx="790282" cy="7708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15755" y="992201"/>
                <a:ext cx="12848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755" y="992201"/>
                <a:ext cx="12848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373766"/>
              </p:ext>
            </p:extLst>
          </p:nvPr>
        </p:nvGraphicFramePr>
        <p:xfrm>
          <a:off x="1330745" y="3257156"/>
          <a:ext cx="6096000" cy="85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7033578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858774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364377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534950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92390670"/>
                    </a:ext>
                  </a:extLst>
                </a:gridCol>
              </a:tblGrid>
              <a:tr h="396000">
                <a:tc gridSpan="5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645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7972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8285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67100" y="3636512"/>
            <a:ext cx="1284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07359"/>
              </p:ext>
            </p:extLst>
          </p:nvPr>
        </p:nvGraphicFramePr>
        <p:xfrm>
          <a:off x="950961" y="1663950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07856" y="19058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14576" y="19058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49978" y="19058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30032" y="2239681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25459" y="992201"/>
            <a:ext cx="173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108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33568"/>
              </p:ext>
            </p:extLst>
          </p:nvPr>
        </p:nvGraphicFramePr>
        <p:xfrm>
          <a:off x="2413322" y="392931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70217" y="41712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6937" y="41712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12339" y="41712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60132" y="455670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95948" y="455670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86086" y="3628510"/>
            <a:ext cx="173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54896" y="5264270"/>
            <a:ext cx="173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129 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ADFFED7-A546-4645-AFE4-D785F06D2477}"/>
                  </a:ext>
                </a:extLst>
              </p:cNvPr>
              <p:cNvSpPr txBox="1"/>
              <p:nvPr/>
            </p:nvSpPr>
            <p:spPr>
              <a:xfrm>
                <a:off x="5531556" y="992201"/>
                <a:ext cx="1484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	    3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ADFFED7-A546-4645-AFE4-D785F06D2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556" y="992201"/>
                <a:ext cx="1484487" cy="523220"/>
              </a:xfrm>
              <a:prstGeom prst="rect">
                <a:avLst/>
              </a:prstGeom>
              <a:blipFill>
                <a:blip r:embed="rId11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8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2" grpId="0"/>
      <p:bldP spid="23" grpId="0"/>
      <p:bldP spid="24" grpId="0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8271" y="735182"/>
            <a:ext cx="645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Mr Rose is building some garden furniture.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538" y="3179460"/>
            <a:ext cx="6006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His plank of wood is 3.96 m long.</a:t>
            </a:r>
          </a:p>
          <a:p>
            <a:pPr algn="ctr"/>
            <a:r>
              <a:rPr lang="en-GB" sz="2800" dirty="0"/>
              <a:t>He needs to cut it into 3 equal pieces.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7" b="29241"/>
          <a:stretch/>
        </p:blipFill>
        <p:spPr>
          <a:xfrm>
            <a:off x="1962986" y="1447451"/>
            <a:ext cx="4869791" cy="16045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22913" y="4385273"/>
            <a:ext cx="3749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How long is each piece?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7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8800"/>
              </p:ext>
            </p:extLst>
          </p:nvPr>
        </p:nvGraphicFramePr>
        <p:xfrm>
          <a:off x="667512" y="442937"/>
          <a:ext cx="5014830" cy="3669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610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160131122"/>
                    </a:ext>
                  </a:extLst>
                </a:gridCol>
                <a:gridCol w="1671610">
                  <a:extLst>
                    <a:ext uri="{9D8B030D-6E8A-4147-A177-3AD203B41FA5}">
                      <a16:colId xmlns:a16="http://schemas.microsoft.com/office/drawing/2014/main" val="3690448430"/>
                    </a:ext>
                  </a:extLst>
                </a:gridCol>
              </a:tblGrid>
              <a:tr h="5605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tenths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hundredths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593541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19960"/>
              </p:ext>
            </p:extLst>
          </p:nvPr>
        </p:nvGraphicFramePr>
        <p:xfrm>
          <a:off x="5648220" y="1806913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88671"/>
              </p:ext>
            </p:extLst>
          </p:nvPr>
        </p:nvGraphicFramePr>
        <p:xfrm>
          <a:off x="5648220" y="1806913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23850"/>
              </p:ext>
            </p:extLst>
          </p:nvPr>
        </p:nvGraphicFramePr>
        <p:xfrm>
          <a:off x="5648220" y="1806913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20251"/>
              </p:ext>
            </p:extLst>
          </p:nvPr>
        </p:nvGraphicFramePr>
        <p:xfrm>
          <a:off x="5648220" y="1806913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0" y="1094059"/>
            <a:ext cx="543686" cy="53029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72" y="1626419"/>
            <a:ext cx="543686" cy="53029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454" y="1094059"/>
            <a:ext cx="543686" cy="53029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20" y="1069100"/>
            <a:ext cx="556443" cy="54273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20" y="1613952"/>
            <a:ext cx="556443" cy="542738"/>
          </a:xfrm>
          <a:prstGeom prst="rect">
            <a:avLst/>
          </a:prstGeom>
        </p:spPr>
      </p:pic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56486"/>
              </p:ext>
            </p:extLst>
          </p:nvPr>
        </p:nvGraphicFramePr>
        <p:xfrm>
          <a:off x="5648220" y="1806913"/>
          <a:ext cx="2394722" cy="125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234722">
                  <a:extLst>
                    <a:ext uri="{9D8B030D-6E8A-4147-A177-3AD203B41FA5}">
                      <a16:colId xmlns:a16="http://schemas.microsoft.com/office/drawing/2014/main" val="40631741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40" name="L-Shape 39"/>
          <p:cNvSpPr/>
          <p:nvPr/>
        </p:nvSpPr>
        <p:spPr>
          <a:xfrm rot="5400000">
            <a:off x="926767" y="1047595"/>
            <a:ext cx="1087374" cy="1185281"/>
          </a:xfrm>
          <a:prstGeom prst="corner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84" y="1066986"/>
            <a:ext cx="558000" cy="54425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62" y="1066986"/>
            <a:ext cx="558000" cy="54425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346" y="1610319"/>
            <a:ext cx="558000" cy="54425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424" y="1610319"/>
            <a:ext cx="558000" cy="54425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84" y="2160696"/>
            <a:ext cx="558000" cy="54425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62" y="2160696"/>
            <a:ext cx="558000" cy="54425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75" y="1066986"/>
            <a:ext cx="556443" cy="54273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075" y="1611838"/>
            <a:ext cx="556443" cy="54273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610" y="2164329"/>
            <a:ext cx="556443" cy="54273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610" y="2709181"/>
            <a:ext cx="556443" cy="54273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065" y="2162215"/>
            <a:ext cx="556443" cy="54273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065" y="2707067"/>
            <a:ext cx="556443" cy="54273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20" y="3258746"/>
            <a:ext cx="556443" cy="542738"/>
          </a:xfrm>
          <a:prstGeom prst="rect">
            <a:avLst/>
          </a:prstGeom>
        </p:spPr>
      </p:pic>
      <p:sp>
        <p:nvSpPr>
          <p:cNvPr id="54" name="L-Shape 53"/>
          <p:cNvSpPr/>
          <p:nvPr/>
        </p:nvSpPr>
        <p:spPr>
          <a:xfrm rot="5400000">
            <a:off x="2583518" y="1010600"/>
            <a:ext cx="1087374" cy="1185281"/>
          </a:xfrm>
          <a:prstGeom prst="corner">
            <a:avLst>
              <a:gd name="adj1" fmla="val 55191"/>
              <a:gd name="adj2" fmla="val 50000"/>
            </a:avLst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5" name="L-Shape 54"/>
          <p:cNvSpPr/>
          <p:nvPr/>
        </p:nvSpPr>
        <p:spPr>
          <a:xfrm rot="5400000">
            <a:off x="2574070" y="2665415"/>
            <a:ext cx="1087374" cy="1185281"/>
          </a:xfrm>
          <a:prstGeom prst="corner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6" name="L-Shape 55"/>
          <p:cNvSpPr/>
          <p:nvPr/>
        </p:nvSpPr>
        <p:spPr>
          <a:xfrm rot="5400000">
            <a:off x="4181085" y="1011067"/>
            <a:ext cx="1087374" cy="1185281"/>
          </a:xfrm>
          <a:prstGeom prst="corner">
            <a:avLst>
              <a:gd name="adj1" fmla="val 55711"/>
              <a:gd name="adj2" fmla="val 50000"/>
            </a:avLst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7" name="L-Shape 56"/>
          <p:cNvSpPr/>
          <p:nvPr/>
        </p:nvSpPr>
        <p:spPr>
          <a:xfrm rot="16200000">
            <a:off x="2593346" y="1561294"/>
            <a:ext cx="1087374" cy="1185281"/>
          </a:xfrm>
          <a:prstGeom prst="corner">
            <a:avLst>
              <a:gd name="adj1" fmla="val 55710"/>
              <a:gd name="adj2" fmla="val 50000"/>
            </a:avLst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8" name="L-Shape 57"/>
          <p:cNvSpPr/>
          <p:nvPr/>
        </p:nvSpPr>
        <p:spPr>
          <a:xfrm rot="16200000">
            <a:off x="4173660" y="1559486"/>
            <a:ext cx="1087374" cy="1185281"/>
          </a:xfrm>
          <a:prstGeom prst="corner">
            <a:avLst>
              <a:gd name="adj1" fmla="val 53114"/>
              <a:gd name="adj2" fmla="val 50000"/>
            </a:avLst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9" name="Oval 58"/>
          <p:cNvSpPr/>
          <p:nvPr/>
        </p:nvSpPr>
        <p:spPr>
          <a:xfrm>
            <a:off x="2310254" y="681551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0" name="Oval 59"/>
          <p:cNvSpPr/>
          <p:nvPr/>
        </p:nvSpPr>
        <p:spPr>
          <a:xfrm>
            <a:off x="2300292" y="1338355"/>
            <a:ext cx="78510" cy="821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1" name="Rectangle 60"/>
          <p:cNvSpPr/>
          <p:nvPr/>
        </p:nvSpPr>
        <p:spPr>
          <a:xfrm>
            <a:off x="1629559" y="5509280"/>
            <a:ext cx="5933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Each piece of wood will be 1.32 m long.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08684" y="2648729"/>
            <a:ext cx="7128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Mr Rose has another plank of wood that</a:t>
            </a:r>
          </a:p>
          <a:p>
            <a:pPr algn="ctr"/>
            <a:r>
              <a:rPr lang="en-GB" sz="2800" dirty="0"/>
              <a:t>is 4.08 m long.</a:t>
            </a:r>
          </a:p>
          <a:p>
            <a:pPr algn="ctr"/>
            <a:r>
              <a:rPr lang="en-GB" sz="2800" dirty="0"/>
              <a:t>He needs to cut it into four equal pieces.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7" b="29241"/>
          <a:stretch/>
        </p:blipFill>
        <p:spPr>
          <a:xfrm>
            <a:off x="1915116" y="972820"/>
            <a:ext cx="4869791" cy="160451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598135" y="4689951"/>
            <a:ext cx="3749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How long is each piece? 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459179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34878" y="6018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34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.5|1.2|1.1|1.3|0.8|13.2|1.2|2.5|0.7|1|0.8|0.6|0.9|0.6|3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7.5|7.1|1|8.5|0.8|4.7|0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.5|5|2.4|5.1|2.1|8|12.9|2.6|1.3|6.2|2.2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1.5|8.8|2.5|1.3|6.4|0.9|1|3.5|6.9|1.9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0.4|3.9|6.1|2.4|2.7|1.2|6.5|0.8|4.8|0.8|2.1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.8|6|1.6|2.7|3.6|8.1|8.6|1|0.9|3.1|4|0.9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6.2|2.2|11.8|4.2|15|1.8|4.8|0.9|0.7|1.6|1.3|0.8|2.6|5.1|0.9|0.7|0.8|1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10.8|1.5|7.8|5.3|3|2.3|4.6|5.6|1.8|3.3|1.3|7.5|1.4|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9.2|14.4|5.9|5.5|1.6|10.7|1.5|5.8|6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9A3CE-B030-427A-9562-59954281F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cee99ee9-287b-4f9a-957c-ba5ae7375c9a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619</Words>
  <Application>Microsoft Office PowerPoint</Application>
  <PresentationFormat>On-screen Show (4:3)</PresentationFormat>
  <Paragraphs>397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Frankie O'Reilly</cp:lastModifiedBy>
  <cp:revision>219</cp:revision>
  <dcterms:created xsi:type="dcterms:W3CDTF">2019-07-05T11:02:13Z</dcterms:created>
  <dcterms:modified xsi:type="dcterms:W3CDTF">2021-01-10T21:30:07Z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