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531a601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531a601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3531a601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3531a601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3531a601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3531a601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3531a601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3531a601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3531a601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3531a601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DT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Monday 4th January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new unit is</a:t>
            </a:r>
            <a:r>
              <a:rPr lang="en-GB"/>
              <a:t>...</a:t>
            </a:r>
            <a:r>
              <a:rPr lang="en-GB"/>
              <a:t>.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100"/>
              <a:t>Pneumatics</a:t>
            </a:r>
            <a:r>
              <a:rPr lang="en-GB" sz="3100"/>
              <a:t>! 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am successful if...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300"/>
              <a:t>I can begin to understand how pneumatic systems work. 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Pneumatics? 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FF"/>
                </a:solidFill>
              </a:rPr>
              <a:t>Pneumatics</a:t>
            </a:r>
            <a:r>
              <a:rPr lang="en-GB" sz="2800">
                <a:solidFill>
                  <a:srgbClr val="FFFFFF"/>
                </a:solidFill>
              </a:rPr>
              <a:t> is the use of </a:t>
            </a:r>
            <a:r>
              <a:rPr b="1" lang="en-GB" sz="2800">
                <a:solidFill>
                  <a:srgbClr val="FFFFFF"/>
                </a:solidFill>
              </a:rPr>
              <a:t>compressed</a:t>
            </a:r>
            <a:r>
              <a:rPr lang="en-GB" sz="2800">
                <a:solidFill>
                  <a:srgbClr val="FFFFFF"/>
                </a:solidFill>
              </a:rPr>
              <a:t> air for mechanical motion.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It is the power that air has when it is </a:t>
            </a:r>
            <a:r>
              <a:rPr b="1" lang="en-GB" sz="2800">
                <a:solidFill>
                  <a:srgbClr val="FFFFFF"/>
                </a:solidFill>
              </a:rPr>
              <a:t>trapped</a:t>
            </a:r>
            <a:r>
              <a:rPr lang="en-GB" sz="2800">
                <a:solidFill>
                  <a:srgbClr val="FFFFFF"/>
                </a:solidFill>
              </a:rPr>
              <a:t>. 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Everyday uses…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2790100"/>
            <a:ext cx="979317" cy="14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903125" y="391900"/>
            <a:ext cx="3169200" cy="40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the air do?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might it be for?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its purpose?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you think will move?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part moved and how?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materials have been used?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effective is it and why?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76" y="1389637"/>
            <a:ext cx="1117851" cy="167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888" y="1086150"/>
            <a:ext cx="2127300" cy="1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72" y="3269775"/>
            <a:ext cx="1676775" cy="1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job 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Choose an object which requires a </a:t>
            </a:r>
            <a:r>
              <a:rPr lang="en-GB" sz="2200"/>
              <a:t>pneumatic</a:t>
            </a:r>
            <a:r>
              <a:rPr lang="en-GB" sz="2200"/>
              <a:t> system to work.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200"/>
              <a:t>Draw a diagram underneath to show how the air moves it and then write a short explanation. 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