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47FF"/>
    <a:srgbClr val="34C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6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7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0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3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3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6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EAC1-5A82-D04B-BA51-00CB8ED1371D}" type="datetimeFigureOut">
              <a:rPr lang="en-US" smtClean="0"/>
              <a:t>24/01/2021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0314-3217-2745-9A46-65327FEF2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5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1074"/>
            <a:ext cx="7772400" cy="2112052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Using the Internet</a:t>
            </a:r>
            <a:endParaRPr lang="en-US" b="1" u="sng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6001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731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Sending and receiving Emails!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999"/>
            <a:ext cx="8229600" cy="31580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Now we know how to use the Internet safely and we understand how we can search for information to find things out… I thought we could learn about another important use of the Internet.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6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38"/>
            <a:ext cx="8229600" cy="770237"/>
          </a:xfrm>
        </p:spPr>
        <p:txBody>
          <a:bodyPr/>
          <a:lstStyle/>
          <a:p>
            <a:r>
              <a:rPr lang="en-US" b="1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E mails</a:t>
            </a:r>
            <a:endParaRPr lang="en-US" b="1" u="sng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70" y="1230475"/>
            <a:ext cx="8722975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E mails (which stands for electronic mail) are used to communicate with other people.  </a:t>
            </a:r>
          </a:p>
          <a:p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I know that everyone is missing their friends in our class and so sending messages to each other, safely by email, might help.  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9893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7220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Step 1</a:t>
            </a:r>
            <a:endParaRPr lang="en-US" b="1" u="sng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2149"/>
            <a:ext cx="8229600" cy="1984527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Log in to your purple mash account.  </a:t>
            </a:r>
          </a:p>
          <a:p>
            <a:endParaRPr lang="en-US" sz="12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Search for 2email</a:t>
            </a: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Screen Shot 2021-01-24 at 11.47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1" r="23341" b="9584"/>
          <a:stretch/>
        </p:blipFill>
        <p:spPr>
          <a:xfrm>
            <a:off x="803868" y="2186202"/>
            <a:ext cx="7009730" cy="446885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8358466">
            <a:off x="5736446" y="1952325"/>
            <a:ext cx="1378431" cy="467751"/>
          </a:xfrm>
          <a:prstGeom prst="leftArrow">
            <a:avLst/>
          </a:prstGeom>
          <a:solidFill>
            <a:srgbClr val="34C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C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9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0887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Step 2</a:t>
            </a:r>
            <a:endParaRPr lang="en-US" u="sng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86" y="989350"/>
            <a:ext cx="8229600" cy="794976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Click onto the 2email icon.  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Screen Shot 2021-01-24 at 11.50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0" r="2242" b="9021"/>
          <a:stretch/>
        </p:blipFill>
        <p:spPr>
          <a:xfrm>
            <a:off x="204986" y="2057602"/>
            <a:ext cx="8939014" cy="389015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368389">
            <a:off x="1169259" y="1869575"/>
            <a:ext cx="1959651" cy="530475"/>
          </a:xfrm>
          <a:prstGeom prst="leftArrow">
            <a:avLst/>
          </a:prstGeom>
          <a:solidFill>
            <a:srgbClr val="34C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0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7220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Step 3</a:t>
            </a:r>
            <a:endParaRPr lang="en-US" b="1" u="sng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2149"/>
            <a:ext cx="8229600" cy="1984527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This is your inbox where you will find any emails which have been sent to you.  </a:t>
            </a:r>
          </a:p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Click on the name to read the email.  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Screen Shot 2021-01-24 at 11.52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6" r="1363" b="47838"/>
          <a:stretch/>
        </p:blipFill>
        <p:spPr>
          <a:xfrm>
            <a:off x="0" y="2599943"/>
            <a:ext cx="9019400" cy="234695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8358466">
            <a:off x="2135959" y="2716998"/>
            <a:ext cx="1244743" cy="467751"/>
          </a:xfrm>
          <a:prstGeom prst="leftArrow">
            <a:avLst/>
          </a:prstGeom>
          <a:solidFill>
            <a:srgbClr val="34C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C62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52977"/>
            <a:ext cx="85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Comic Sans MS"/>
                <a:cs typeface="Comic Sans MS"/>
              </a:rPr>
              <a:t>When you have read the email, you can click ‘reply’ which is a green button and the bottom of the email.  </a:t>
            </a:r>
            <a:endParaRPr lang="en-US" sz="28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0443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7220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Step 4</a:t>
            </a:r>
            <a:endParaRPr lang="en-US" b="1" u="sng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Screen Shot 2021-01-24 at 11.52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6" r="1363" b="47838"/>
          <a:stretch/>
        </p:blipFill>
        <p:spPr>
          <a:xfrm>
            <a:off x="0" y="3130419"/>
            <a:ext cx="9019400" cy="234695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5088205">
            <a:off x="6978841" y="2781498"/>
            <a:ext cx="1385688" cy="467751"/>
          </a:xfrm>
          <a:prstGeom prst="leftArrow">
            <a:avLst/>
          </a:prstGeom>
          <a:solidFill>
            <a:srgbClr val="34C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C62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32350"/>
            <a:ext cx="85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You can click ‘Write Email’ if you want to start a new email, to someone new.    </a:t>
            </a:r>
            <a:endParaRPr lang="en-US" sz="3200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875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7220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Step 5</a:t>
            </a:r>
            <a:endParaRPr lang="en-US" b="1" u="sng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2149"/>
            <a:ext cx="8229600" cy="19845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Sending a new email</a:t>
            </a:r>
            <a:endParaRPr lang="en-US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Screen Shot 2021-01-24 at 11.59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11377" r="1714" b="10428"/>
          <a:stretch/>
        </p:blipFill>
        <p:spPr>
          <a:xfrm>
            <a:off x="496732" y="1912926"/>
            <a:ext cx="7556361" cy="381883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8031814">
            <a:off x="7425816" y="1919477"/>
            <a:ext cx="1566824" cy="467751"/>
          </a:xfrm>
          <a:prstGeom prst="leftArrow">
            <a:avLst>
              <a:gd name="adj1" fmla="val 53052"/>
              <a:gd name="adj2" fmla="val 50000"/>
            </a:avLst>
          </a:prstGeom>
          <a:solidFill>
            <a:srgbClr val="34C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C62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2822" y="780129"/>
            <a:ext cx="440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Use the contacts list.  You can send the same email to more than 1 person OR you can begin typing a name in the ‘To’ box.  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5400000">
            <a:off x="981281" y="4904015"/>
            <a:ext cx="2037674" cy="467751"/>
          </a:xfrm>
          <a:prstGeom prst="leftArrow">
            <a:avLst>
              <a:gd name="adj1" fmla="val 39963"/>
              <a:gd name="adj2" fmla="val 50000"/>
            </a:avLst>
          </a:prstGeom>
          <a:solidFill>
            <a:srgbClr val="34C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C62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179" y="6249061"/>
            <a:ext cx="305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Start typing your email here. 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1354" y="5972062"/>
            <a:ext cx="30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You can paint a picture if you would like to.  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2400215">
            <a:off x="3109091" y="5871131"/>
            <a:ext cx="1169449" cy="334902"/>
          </a:xfrm>
          <a:prstGeom prst="leftArrow">
            <a:avLst>
              <a:gd name="adj1" fmla="val 53052"/>
              <a:gd name="adj2" fmla="val 57716"/>
            </a:avLst>
          </a:prstGeom>
          <a:solidFill>
            <a:srgbClr val="34C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C62F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6335254">
            <a:off x="473518" y="5729233"/>
            <a:ext cx="692585" cy="293640"/>
          </a:xfrm>
          <a:prstGeom prst="leftArrow">
            <a:avLst>
              <a:gd name="adj1" fmla="val 53052"/>
              <a:gd name="adj2" fmla="val 57716"/>
            </a:avLst>
          </a:prstGeom>
          <a:solidFill>
            <a:srgbClr val="34C6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C62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774" y="6249062"/>
            <a:ext cx="89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3366FF"/>
                </a:solidFill>
              </a:rPr>
              <a:t>SEND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5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72201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Step 6</a:t>
            </a:r>
            <a:endParaRPr lang="en-US" b="1" u="sng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91225"/>
            <a:ext cx="85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0090"/>
                </a:solidFill>
                <a:latin typeface="Comic Sans MS"/>
                <a:cs typeface="Comic Sans MS"/>
              </a:rPr>
              <a:t>Email safety!</a:t>
            </a:r>
            <a:endParaRPr lang="en-US" sz="3200" b="1" u="sng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60" y="1292076"/>
            <a:ext cx="877824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  <a:latin typeface="Comic Sans MS"/>
                <a:cs typeface="Comic Sans MS"/>
              </a:rPr>
              <a:t>Emails sent through </a:t>
            </a:r>
            <a:r>
              <a:rPr lang="en-US" sz="28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Purplemash</a:t>
            </a:r>
            <a:r>
              <a:rPr lang="en-US" sz="2800" dirty="0" smtClean="0">
                <a:solidFill>
                  <a:srgbClr val="000090"/>
                </a:solidFill>
                <a:latin typeface="Comic Sans MS"/>
                <a:cs typeface="Comic Sans MS"/>
              </a:rPr>
              <a:t> can ONLY be sent to other children in our class.  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  <a:latin typeface="Comic Sans MS"/>
                <a:cs typeface="Comic Sans MS"/>
              </a:rPr>
              <a:t>ALL emails will come via myself so that I can check what has been said.  Please remember to be kind, sending messages to cheer your friends up.  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  <a:latin typeface="Comic Sans MS"/>
                <a:cs typeface="Comic Sans MS"/>
              </a:rPr>
              <a:t>You could tell your friend a joke, ask them how they are, discuss what you both like doing at home or even what you have had for tea!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  <a:latin typeface="Comic Sans MS"/>
                <a:cs typeface="Comic Sans MS"/>
              </a:rPr>
              <a:t>ENJOY!!!</a:t>
            </a:r>
            <a:endParaRPr lang="en-US" sz="28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0205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324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Using the Internet</vt:lpstr>
      <vt:lpstr>Sending and receiving Emails!</vt:lpstr>
      <vt:lpstr>E mails</vt:lpstr>
      <vt:lpstr>Step 1</vt:lpstr>
      <vt:lpstr>Step 2</vt:lpstr>
      <vt:lpstr>Step 3</vt:lpstr>
      <vt:lpstr>Step 4</vt:lpstr>
      <vt:lpstr>Step 5</vt:lpstr>
      <vt:lpstr>Step 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Internet</dc:title>
  <dc:creator>Jennifer Southern</dc:creator>
  <cp:lastModifiedBy>Jennifer Southern</cp:lastModifiedBy>
  <cp:revision>4</cp:revision>
  <dcterms:created xsi:type="dcterms:W3CDTF">2021-01-24T11:27:04Z</dcterms:created>
  <dcterms:modified xsi:type="dcterms:W3CDTF">2021-01-24T12:10:15Z</dcterms:modified>
</cp:coreProperties>
</file>