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Amatic SC" panose="020B0604020202020204" charset="-79"/>
      <p:regular r:id="rId9"/>
      <p:bold r:id="rId10"/>
    </p:embeddedFont>
    <p:embeddedFont>
      <p:font typeface="Source Code Pro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38427ecc8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38427ecc8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38427ecc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38427ecc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38427ecc8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b38427ecc8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38427ecc8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38427ecc8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38427ecc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b38427ecc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300"/>
              <a:t>This half term our music lessons will be on Purple Mash. </a:t>
            </a:r>
            <a:endParaRPr sz="530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I’m excited for this… I hope you are too!!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today’s lesson you will learn to identify the main elements of music…</a:t>
            </a:r>
            <a:endParaRPr/>
          </a:p>
          <a:p>
            <a:pPr marL="457200" lvl="0" indent="-495300" algn="l" rtl="0">
              <a:spcBef>
                <a:spcPts val="0"/>
              </a:spcBef>
              <a:spcAft>
                <a:spcPts val="0"/>
              </a:spcAft>
              <a:buSzPts val="4200"/>
              <a:buChar char="●"/>
            </a:pPr>
            <a:r>
              <a:rPr lang="en-GB"/>
              <a:t>Pulse</a:t>
            </a:r>
            <a:endParaRPr/>
          </a:p>
          <a:p>
            <a:pPr marL="457200" lvl="0" indent="-495300" algn="l" rtl="0">
              <a:spcBef>
                <a:spcPts val="0"/>
              </a:spcBef>
              <a:spcAft>
                <a:spcPts val="0"/>
              </a:spcAft>
              <a:buSzPts val="4200"/>
              <a:buChar char="●"/>
            </a:pPr>
            <a:r>
              <a:rPr lang="en-GB"/>
              <a:t>Rhythm</a:t>
            </a:r>
            <a:endParaRPr/>
          </a:p>
          <a:p>
            <a:pPr marL="457200" lvl="0" indent="-495300" algn="l" rtl="0">
              <a:spcBef>
                <a:spcPts val="0"/>
              </a:spcBef>
              <a:spcAft>
                <a:spcPts val="0"/>
              </a:spcAft>
              <a:buSzPts val="4200"/>
              <a:buChar char="●"/>
            </a:pPr>
            <a:r>
              <a:rPr lang="en-GB"/>
              <a:t>Tempo</a:t>
            </a:r>
            <a:endParaRPr/>
          </a:p>
          <a:p>
            <a:pPr marL="457200" lvl="0" indent="-495300" algn="l" rtl="0">
              <a:spcBef>
                <a:spcPts val="0"/>
              </a:spcBef>
              <a:spcAft>
                <a:spcPts val="0"/>
              </a:spcAft>
              <a:buSzPts val="4200"/>
              <a:buChar char="●"/>
            </a:pPr>
            <a:r>
              <a:rPr lang="en-GB"/>
              <a:t>Pitch</a:t>
            </a:r>
            <a:endParaRPr/>
          </a:p>
          <a:p>
            <a:pPr marL="457200" lvl="0" indent="-495300" algn="l" rtl="0">
              <a:spcBef>
                <a:spcPts val="0"/>
              </a:spcBef>
              <a:spcAft>
                <a:spcPts val="0"/>
              </a:spcAft>
              <a:buSzPts val="4200"/>
              <a:buChar char="●"/>
            </a:pPr>
            <a:r>
              <a:rPr lang="en-GB"/>
              <a:t>Texture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9048" lvl="0" indent="0" algn="l" rtl="0">
              <a:lnSpc>
                <a:spcPct val="100000"/>
              </a:lnSpc>
              <a:spcBef>
                <a:spcPts val="78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7200" y="2571750"/>
            <a:ext cx="5174875" cy="204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292850"/>
            <a:ext cx="8520600" cy="26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FFFFFF"/>
                </a:solidFill>
              </a:rPr>
              <a:t>To begin you need to recap some music language.</a:t>
            </a:r>
            <a:endParaRPr sz="23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FFFFFF"/>
                </a:solidFill>
              </a:rPr>
              <a:t>When you are ready, log-on to your Purple Mash account and complete the to-do Music Element Quiz.</a:t>
            </a:r>
            <a:endParaRPr sz="23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300">
                <a:solidFill>
                  <a:srgbClr val="FFFFFF"/>
                </a:solidFill>
              </a:rPr>
              <a:t>Good Luck!</a:t>
            </a:r>
            <a:endParaRPr sz="2300">
              <a:solidFill>
                <a:srgbClr val="FFFFFF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l="4028" t="15265" r="2495" b="10594"/>
          <a:stretch/>
        </p:blipFill>
        <p:spPr>
          <a:xfrm>
            <a:off x="3277675" y="2792325"/>
            <a:ext cx="4548725" cy="214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Well done!! That was quite a tricky quiz.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the table below to check you understand the key words…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l="25042" t="42089" r="46956" b="20087"/>
          <a:stretch/>
        </p:blipFill>
        <p:spPr>
          <a:xfrm>
            <a:off x="2227025" y="1961200"/>
            <a:ext cx="5958926" cy="294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29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Next I would like you to complete the to-do </a:t>
            </a:r>
            <a:r>
              <a:rPr lang="en-GB" sz="2600">
                <a:solidFill>
                  <a:srgbClr val="FF0000"/>
                </a:solidFill>
              </a:rPr>
              <a:t>Busy-Beats</a:t>
            </a:r>
            <a:r>
              <a:rPr lang="en-GB" sz="2600"/>
              <a:t> and listen to 3 pieces of music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9900FF"/>
                </a:solidFill>
              </a:rPr>
              <a:t>Dance tune</a:t>
            </a:r>
            <a:r>
              <a:rPr lang="en-GB" sz="2600"/>
              <a:t> - </a:t>
            </a:r>
            <a:r>
              <a:rPr lang="en-GB" sz="2600">
                <a:solidFill>
                  <a:srgbClr val="FFFFFF"/>
                </a:solidFill>
              </a:rPr>
              <a:t>Chord Sequence</a:t>
            </a:r>
            <a:r>
              <a:rPr lang="en-GB" sz="2600"/>
              <a:t> -</a:t>
            </a:r>
            <a:r>
              <a:rPr lang="en-GB" sz="2600">
                <a:solidFill>
                  <a:srgbClr val="FFFF00"/>
                </a:solidFill>
              </a:rPr>
              <a:t>slow groove</a:t>
            </a:r>
            <a:endParaRPr sz="260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0000"/>
                </a:solidFill>
              </a:rPr>
              <a:t>For today’s lesson I would just like you to listen to the music - we will do more work using this app in the next few weeks.</a:t>
            </a:r>
            <a:endParaRPr sz="2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0000"/>
                </a:solidFill>
              </a:rPr>
              <a:t>Whilst listening consider the following…</a:t>
            </a:r>
            <a:endParaRPr sz="2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FF0000"/>
                </a:solidFill>
              </a:rPr>
              <a:t>Can you clap the pulse of this tune? </a:t>
            </a:r>
            <a:r>
              <a:rPr lang="en-GB" sz="2600">
                <a:solidFill>
                  <a:srgbClr val="000000"/>
                </a:solidFill>
              </a:rPr>
              <a:t>• </a:t>
            </a:r>
            <a:r>
              <a:rPr lang="en-GB" sz="2600">
                <a:solidFill>
                  <a:srgbClr val="FF9900"/>
                </a:solidFill>
              </a:rPr>
              <a:t>What can you say about the tempo of this piece of music? </a:t>
            </a:r>
            <a:r>
              <a:rPr lang="en-GB" sz="2600">
                <a:solidFill>
                  <a:srgbClr val="000000"/>
                </a:solidFill>
              </a:rPr>
              <a:t>• </a:t>
            </a:r>
            <a:r>
              <a:rPr lang="en-GB" sz="2600">
                <a:solidFill>
                  <a:srgbClr val="9900FF"/>
                </a:solidFill>
              </a:rPr>
              <a:t>What can you say about the pitch of the notes?</a:t>
            </a:r>
            <a:r>
              <a:rPr lang="en-GB" sz="2600">
                <a:solidFill>
                  <a:srgbClr val="000000"/>
                </a:solidFill>
              </a:rPr>
              <a:t> •</a:t>
            </a:r>
            <a:r>
              <a:rPr lang="en-GB" sz="2600">
                <a:solidFill>
                  <a:srgbClr val="FFFFFF"/>
                </a:solidFill>
              </a:rPr>
              <a:t> What sounds / instruments can you hear? </a:t>
            </a:r>
            <a:r>
              <a:rPr lang="en-GB" sz="2600">
                <a:solidFill>
                  <a:srgbClr val="000000"/>
                </a:solidFill>
              </a:rPr>
              <a:t>• </a:t>
            </a:r>
            <a:r>
              <a:rPr lang="en-GB" sz="2600">
                <a:solidFill>
                  <a:srgbClr val="0000FF"/>
                </a:solidFill>
              </a:rPr>
              <a:t>What does this piece of music remind you of?</a:t>
            </a:r>
            <a:r>
              <a:rPr lang="en-GB" sz="2600">
                <a:solidFill>
                  <a:srgbClr val="000000"/>
                </a:solidFill>
              </a:rPr>
              <a:t> • </a:t>
            </a:r>
            <a:r>
              <a:rPr lang="en-GB" sz="2600">
                <a:solidFill>
                  <a:srgbClr val="FFFF00"/>
                </a:solidFill>
              </a:rPr>
              <a:t>How does it make you feel?</a:t>
            </a:r>
            <a:endParaRPr sz="260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/>
              <a:t>Your final task today is to complete a Music review sheet. You will find the sheet in your to-do’s and you should complete the boxes and create an artistic image of a piece of music you have chosen from Busy Beats.</a:t>
            </a:r>
            <a:endParaRPr sz="3700"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3">
            <a:alphaModFix/>
          </a:blip>
          <a:srcRect l="36190" t="19516" r="36198" b="11155"/>
          <a:stretch/>
        </p:blipFill>
        <p:spPr>
          <a:xfrm>
            <a:off x="5723975" y="2177925"/>
            <a:ext cx="2289501" cy="278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Office PowerPoint</Application>
  <PresentationFormat>On-screen Show (16:9)</PresentationFormat>
  <Paragraphs>23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Source Code Pro</vt:lpstr>
      <vt:lpstr>Amatic SC</vt:lpstr>
      <vt:lpstr>Beach Day</vt:lpstr>
      <vt:lpstr>This half term our music lessons will be on Purple Mash. </vt:lpstr>
      <vt:lpstr>In today’s lesson you will learn to identify the main elements of music… Pulse Rhythm Tempo Pitch Texture   </vt:lpstr>
      <vt:lpstr>PowerPoint Presentation</vt:lpstr>
      <vt:lpstr>Well done!! That was quite a tricky quiz. Use the table below to check you understand the key words… </vt:lpstr>
      <vt:lpstr>Next I would like you to complete the to-do Busy-Beats and listen to 3 pieces of music Dance tune - Chord Sequence -slow groove  For today’s lesson I would just like you to listen to the music - we will do more work using this app in the next few weeks.  Whilst listening consider the following… Can you clap the pulse of this tune? • What can you say about the tempo of this piece of music? • What can you say about the pitch of the notes? • What sounds / instruments can you hear? • What does this piece of music remind you of? • How does it make you feel? </vt:lpstr>
      <vt:lpstr>Your final task today is to complete a Music review sheet. You will find the sheet in your to-do’s and you should complete the boxes and create an artistic image of a piece of music you have chosen from Busy Beats.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half term our music lessons will be on Purple Mash. </dc:title>
  <dc:creator>Louise Richardson</dc:creator>
  <cp:lastModifiedBy>Louise Richardson</cp:lastModifiedBy>
  <cp:revision>1</cp:revision>
  <dcterms:modified xsi:type="dcterms:W3CDTF">2021-01-06T18:36:18Z</dcterms:modified>
</cp:coreProperties>
</file>