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50" r:id="rId6"/>
    <p:sldMasterId id="2147483652" r:id="rId7"/>
    <p:sldMasterId id="2147483654" r:id="rId8"/>
    <p:sldMasterId id="2147483656" r:id="rId9"/>
    <p:sldMasterId id="2147483659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2" roundtripDataSignature="AMtx7mixzC2e85988k8hZ667gZYfKgPS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1BBC71F-009F-4F60-9CA7-3300F6920180}">
  <a:tblStyle styleId="{71BBC71F-009F-4F60-9CA7-3300F692018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9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4" Type="http://schemas.openxmlformats.org/officeDocument/2006/relationships/slide" Target="slides/slide13.xml"/><Relationship Id="rId23" Type="http://schemas.openxmlformats.org/officeDocument/2006/relationships/slide" Target="slides/slide12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8" Type="http://schemas.openxmlformats.org/officeDocument/2006/relationships/slide" Target="slides/slide17.xml"/><Relationship Id="rId27" Type="http://schemas.openxmlformats.org/officeDocument/2006/relationships/slide" Target="slides/slide16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18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20.xml"/><Relationship Id="rId30" Type="http://schemas.openxmlformats.org/officeDocument/2006/relationships/slide" Target="slides/slide19.xml"/><Relationship Id="rId11" Type="http://schemas.openxmlformats.org/officeDocument/2006/relationships/notesMaster" Target="notesMasters/notesMaster1.xml"/><Relationship Id="rId10" Type="http://schemas.openxmlformats.org/officeDocument/2006/relationships/slideMaster" Target="slideMasters/slideMaster6.xml"/><Relationship Id="rId32" Type="http://customschemas.google.com/relationships/presentationmetadata" Target="metadata"/><Relationship Id="rId13" Type="http://schemas.openxmlformats.org/officeDocument/2006/relationships/slide" Target="slides/slide2.xml"/><Relationship Id="rId12" Type="http://schemas.openxmlformats.org/officeDocument/2006/relationships/slide" Target="slides/slide1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9" Type="http://schemas.openxmlformats.org/officeDocument/2006/relationships/slide" Target="slides/slide8.xml"/><Relationship Id="rId18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b8e22def93_0_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b8e22def93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gb8e22def93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/>
          <p:nvPr>
            <p:ph type="title"/>
          </p:nvPr>
        </p:nvSpPr>
        <p:spPr>
          <a:xfrm>
            <a:off x="0" y="2511188"/>
            <a:ext cx="5950424" cy="1787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our turn KS1">
  <p:cSld name="Your turn KS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1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  <a:defRPr b="0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our turn KS2">
  <p:cSld name="Your turn KS2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2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7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4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14.jpg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sign&#10;&#10;Description automatically generated" id="10" name="Google Shape;10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/>
          <p:nvPr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" name="Google Shape;15;p22"/>
          <p:cNvSpPr/>
          <p:nvPr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A close up of a logo&#10;&#10;Description automatically generated" id="16" name="Google Shape;16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green sign with white text&#10;&#10;Description automatically generated" id="19" name="Google Shape;19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able&#10;&#10;Description automatically generated" id="22" name="Google Shape;22;p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computer&#10;&#10;Description automatically generated" id="25" name="Google Shape;25;p3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b8e22def93_0_16"/>
          <p:cNvSpPr/>
          <p:nvPr/>
        </p:nvSpPr>
        <p:spPr>
          <a:xfrm>
            <a:off x="546652" y="606287"/>
            <a:ext cx="7524000" cy="573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" name="Google Shape;32;gb8e22def93_0_16"/>
          <p:cNvSpPr/>
          <p:nvPr/>
        </p:nvSpPr>
        <p:spPr>
          <a:xfrm>
            <a:off x="376518" y="6553200"/>
            <a:ext cx="1470300" cy="2421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A picture containing table&#10;&#10;Description automatically generated" id="33" name="Google Shape;33;gb8e22def93_0_1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topmarks.co.uk/maths-games/daily10" TargetMode="External"/><Relationship Id="rId4" Type="http://schemas.openxmlformats.org/officeDocument/2006/relationships/hyperlink" Target="https://vimeo.com/497642809" TargetMode="External"/><Relationship Id="rId5" Type="http://schemas.openxmlformats.org/officeDocument/2006/relationships/hyperlink" Target="mailto:year6homlearning@heddon-school.co.uk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Relationship Id="rId4" Type="http://schemas.openxmlformats.org/officeDocument/2006/relationships/image" Target="../media/image38.png"/><Relationship Id="rId9" Type="http://schemas.openxmlformats.org/officeDocument/2006/relationships/image" Target="../media/image29.png"/><Relationship Id="rId5" Type="http://schemas.openxmlformats.org/officeDocument/2006/relationships/image" Target="../media/image17.png"/><Relationship Id="rId6" Type="http://schemas.openxmlformats.org/officeDocument/2006/relationships/image" Target="../media/image24.png"/><Relationship Id="rId7" Type="http://schemas.openxmlformats.org/officeDocument/2006/relationships/image" Target="../media/image33.png"/><Relationship Id="rId8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8.png"/><Relationship Id="rId4" Type="http://schemas.openxmlformats.org/officeDocument/2006/relationships/image" Target="../media/image43.png"/><Relationship Id="rId5" Type="http://schemas.openxmlformats.org/officeDocument/2006/relationships/image" Target="../media/image21.png"/><Relationship Id="rId6" Type="http://schemas.openxmlformats.org/officeDocument/2006/relationships/image" Target="../media/image2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1.png"/><Relationship Id="rId4" Type="http://schemas.openxmlformats.org/officeDocument/2006/relationships/image" Target="../media/image37.png"/><Relationship Id="rId5" Type="http://schemas.openxmlformats.org/officeDocument/2006/relationships/image" Target="../media/image2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0.png"/><Relationship Id="rId4" Type="http://schemas.openxmlformats.org/officeDocument/2006/relationships/image" Target="../media/image3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3.png"/><Relationship Id="rId4" Type="http://schemas.openxmlformats.org/officeDocument/2006/relationships/image" Target="../media/image44.png"/><Relationship Id="rId5" Type="http://schemas.openxmlformats.org/officeDocument/2006/relationships/image" Target="../media/image3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1.png"/><Relationship Id="rId4" Type="http://schemas.openxmlformats.org/officeDocument/2006/relationships/image" Target="../media/image40.png"/><Relationship Id="rId5" Type="http://schemas.openxmlformats.org/officeDocument/2006/relationships/image" Target="../media/image2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1.png"/><Relationship Id="rId4" Type="http://schemas.openxmlformats.org/officeDocument/2006/relationships/image" Target="../media/image40.png"/><Relationship Id="rId5" Type="http://schemas.openxmlformats.org/officeDocument/2006/relationships/image" Target="../media/image39.png"/><Relationship Id="rId6" Type="http://schemas.openxmlformats.org/officeDocument/2006/relationships/image" Target="../media/image4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4.png"/><Relationship Id="rId4" Type="http://schemas.openxmlformats.org/officeDocument/2006/relationships/image" Target="../media/image3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1.png"/><Relationship Id="rId4" Type="http://schemas.openxmlformats.org/officeDocument/2006/relationships/image" Target="../media/image40.png"/><Relationship Id="rId5" Type="http://schemas.openxmlformats.org/officeDocument/2006/relationships/image" Target="../media/image46.png"/><Relationship Id="rId6" Type="http://schemas.openxmlformats.org/officeDocument/2006/relationships/image" Target="../media/image4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8.png"/><Relationship Id="rId6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Relationship Id="rId4" Type="http://schemas.openxmlformats.org/officeDocument/2006/relationships/image" Target="../media/image22.png"/><Relationship Id="rId5" Type="http://schemas.openxmlformats.org/officeDocument/2006/relationships/image" Target="../media/image19.png"/><Relationship Id="rId6" Type="http://schemas.openxmlformats.org/officeDocument/2006/relationships/image" Target="../media/image2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6.png"/><Relationship Id="rId4" Type="http://schemas.openxmlformats.org/officeDocument/2006/relationships/image" Target="../media/image25.png"/><Relationship Id="rId5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b8e22def93_0_11"/>
          <p:cNvSpPr txBox="1"/>
          <p:nvPr/>
        </p:nvSpPr>
        <p:spPr>
          <a:xfrm>
            <a:off x="0" y="379175"/>
            <a:ext cx="8259300" cy="63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morning Year 6!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Let’s start with a warm-up, and do our Daily Ten mental maths. Level 6-&gt; addition, tod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ay. Set the timer at a speed that’s suitable for you.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https://www.topmarks.co.uk/maths-games/daily10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your maths slides for </a:t>
            </a:r>
            <a:r>
              <a:rPr b="1"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Tues</a:t>
            </a:r>
            <a:r>
              <a:rPr b="1" lang="en-GB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day 26th January. 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be finding percentages of amounts. Before you begin, watch this short tutorial first: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https://vimeo.com/497642809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that some of these new objectives are challenging, and we would usually discuss them together as a class. Please email us at 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year6home@heddon-school.co.uk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you need any help or want to ask any questions.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all doing an amazing job. Keep up the super work! ☺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p9"/>
          <p:cNvGraphicFramePr/>
          <p:nvPr/>
        </p:nvGraphicFramePr>
        <p:xfrm>
          <a:off x="1478085" y="17790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5" name="Google Shape;125;p9"/>
          <p:cNvSpPr txBox="1"/>
          <p:nvPr/>
        </p:nvSpPr>
        <p:spPr>
          <a:xfrm>
            <a:off x="4227147" y="994308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120</a:t>
            </a:r>
            <a:endParaRPr/>
          </a:p>
        </p:txBody>
      </p:sp>
      <p:sp>
        <p:nvSpPr>
          <p:cNvPr id="126" name="Google Shape;126;p9"/>
          <p:cNvSpPr/>
          <p:nvPr/>
        </p:nvSpPr>
        <p:spPr>
          <a:xfrm rot="5400000">
            <a:off x="4476995" y="-1423737"/>
            <a:ext cx="98180" cy="609600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9"/>
          <p:cNvSpPr txBox="1"/>
          <p:nvPr/>
        </p:nvSpPr>
        <p:spPr>
          <a:xfrm>
            <a:off x="2473081" y="3158874"/>
            <a:ext cx="4106007" cy="95410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7194" l="-1633" r="-2524" t="-573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28" name="Google Shape;128;p9"/>
          <p:cNvSpPr txBox="1"/>
          <p:nvPr/>
        </p:nvSpPr>
        <p:spPr>
          <a:xfrm>
            <a:off x="2530989" y="4624459"/>
            <a:ext cx="4012223" cy="76937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0315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29" name="Google Shape;129;p9"/>
          <p:cNvSpPr/>
          <p:nvPr/>
        </p:nvSpPr>
        <p:spPr>
          <a:xfrm rot="-5400000">
            <a:off x="5341862" y="4164465"/>
            <a:ext cx="248207" cy="671781"/>
          </a:xfrm>
          <a:prstGeom prst="rightBracket">
            <a:avLst>
              <a:gd fmla="val 254152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9"/>
          <p:cNvSpPr txBox="1"/>
          <p:nvPr/>
        </p:nvSpPr>
        <p:spPr>
          <a:xfrm>
            <a:off x="5065313" y="3970787"/>
            <a:ext cx="801304" cy="4616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8945" l="0" r="-9158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1" name="Google Shape;131;p9"/>
          <p:cNvSpPr/>
          <p:nvPr/>
        </p:nvSpPr>
        <p:spPr>
          <a:xfrm flipH="1" rot="-5400000">
            <a:off x="5338329" y="5174902"/>
            <a:ext cx="255272" cy="671781"/>
          </a:xfrm>
          <a:prstGeom prst="rightBracket">
            <a:avLst>
              <a:gd fmla="val 254152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9"/>
          <p:cNvSpPr txBox="1"/>
          <p:nvPr/>
        </p:nvSpPr>
        <p:spPr>
          <a:xfrm>
            <a:off x="5107390" y="5570835"/>
            <a:ext cx="793807" cy="46166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8945" l="0" r="-9998" t="-1052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3" name="Google Shape;133;p9"/>
          <p:cNvSpPr txBox="1"/>
          <p:nvPr/>
        </p:nvSpPr>
        <p:spPr>
          <a:xfrm>
            <a:off x="5130075" y="4603925"/>
            <a:ext cx="1136266" cy="76533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aphicFrame>
        <p:nvGraphicFramePr>
          <p:cNvPr id="134" name="Google Shape;134;p9"/>
          <p:cNvGraphicFramePr/>
          <p:nvPr/>
        </p:nvGraphicFramePr>
        <p:xfrm>
          <a:off x="1478087" y="17846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5" name="Google Shape;135;p9"/>
          <p:cNvSpPr txBox="1"/>
          <p:nvPr/>
        </p:nvSpPr>
        <p:spPr>
          <a:xfrm>
            <a:off x="2684096" y="4721510"/>
            <a:ext cx="4106007" cy="52322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34117" l="0" r="0" t="-117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aphicFrame>
        <p:nvGraphicFramePr>
          <p:cNvPr id="136" name="Google Shape;136;p9"/>
          <p:cNvGraphicFramePr/>
          <p:nvPr/>
        </p:nvGraphicFramePr>
        <p:xfrm>
          <a:off x="1478087" y="17862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7" name="Google Shape;137;p9"/>
          <p:cNvSpPr txBox="1"/>
          <p:nvPr/>
        </p:nvSpPr>
        <p:spPr>
          <a:xfrm>
            <a:off x="951348" y="5520122"/>
            <a:ext cx="2290385" cy="52322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34117" l="-5318" r="0" t="-117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8" name="Google Shape;138;p9"/>
          <p:cNvSpPr txBox="1"/>
          <p:nvPr/>
        </p:nvSpPr>
        <p:spPr>
          <a:xfrm>
            <a:off x="3058002" y="5520122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Google Shape;143;p10"/>
          <p:cNvGraphicFramePr/>
          <p:nvPr/>
        </p:nvGraphicFramePr>
        <p:xfrm>
          <a:off x="1465381" y="27081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4" name="Google Shape;144;p10"/>
          <p:cNvSpPr txBox="1"/>
          <p:nvPr/>
        </p:nvSpPr>
        <p:spPr>
          <a:xfrm>
            <a:off x="4161687" y="1927943"/>
            <a:ext cx="1151793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2557" l="-11109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5" name="Google Shape;145;p10"/>
          <p:cNvSpPr/>
          <p:nvPr/>
        </p:nvSpPr>
        <p:spPr>
          <a:xfrm rot="5400000">
            <a:off x="4464291" y="-431979"/>
            <a:ext cx="98180" cy="609600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0"/>
          <p:cNvSpPr txBox="1"/>
          <p:nvPr/>
        </p:nvSpPr>
        <p:spPr>
          <a:xfrm>
            <a:off x="650244" y="1189244"/>
            <a:ext cx="899746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percentage would the shaded part represent?</a:t>
            </a:r>
            <a:endParaRPr/>
          </a:p>
        </p:txBody>
      </p:sp>
      <p:graphicFrame>
        <p:nvGraphicFramePr>
          <p:cNvPr id="147" name="Google Shape;147;p10"/>
          <p:cNvGraphicFramePr/>
          <p:nvPr/>
        </p:nvGraphicFramePr>
        <p:xfrm>
          <a:off x="1465379" y="27081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0" marB="0" marR="0" marL="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10"/>
          <p:cNvSpPr txBox="1"/>
          <p:nvPr/>
        </p:nvSpPr>
        <p:spPr>
          <a:xfrm>
            <a:off x="3322718" y="3919290"/>
            <a:ext cx="3652510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556" l="-3337" r="0" t="-1162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9" name="Google Shape;149;p10"/>
          <p:cNvSpPr txBox="1"/>
          <p:nvPr/>
        </p:nvSpPr>
        <p:spPr>
          <a:xfrm>
            <a:off x="4052480" y="4608882"/>
            <a:ext cx="3652510" cy="76764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0315" l="-3504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0" name="Google Shape;150;p10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pic>
        <p:nvPicPr>
          <p:cNvPr id="151" name="Google Shape;151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51022" y="474480"/>
            <a:ext cx="747045" cy="747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Google Shape;156;p11"/>
          <p:cNvGraphicFramePr/>
          <p:nvPr/>
        </p:nvGraphicFramePr>
        <p:xfrm>
          <a:off x="1305236" y="22951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7" name="Google Shape;157;p11"/>
          <p:cNvSpPr txBox="1"/>
          <p:nvPr/>
        </p:nvSpPr>
        <p:spPr>
          <a:xfrm>
            <a:off x="4063091" y="1370414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120</a:t>
            </a:r>
            <a:endParaRPr/>
          </a:p>
        </p:txBody>
      </p:sp>
      <p:sp>
        <p:nvSpPr>
          <p:cNvPr id="158" name="Google Shape;158;p11"/>
          <p:cNvSpPr/>
          <p:nvPr/>
        </p:nvSpPr>
        <p:spPr>
          <a:xfrm rot="5400000">
            <a:off x="4304148" y="-963383"/>
            <a:ext cx="98180" cy="609600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1"/>
          <p:cNvSpPr txBox="1"/>
          <p:nvPr/>
        </p:nvSpPr>
        <p:spPr>
          <a:xfrm>
            <a:off x="3147250" y="3475017"/>
            <a:ext cx="2290385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2557" l="-5318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60" name="Google Shape;160;p11"/>
          <p:cNvSpPr txBox="1"/>
          <p:nvPr/>
        </p:nvSpPr>
        <p:spPr>
          <a:xfrm>
            <a:off x="5265095" y="3463834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  <p:sp>
        <p:nvSpPr>
          <p:cNvPr id="161" name="Google Shape;161;p11"/>
          <p:cNvSpPr txBox="1"/>
          <p:nvPr/>
        </p:nvSpPr>
        <p:spPr>
          <a:xfrm>
            <a:off x="3208043" y="4233424"/>
            <a:ext cx="2547521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557" l="-4784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aphicFrame>
        <p:nvGraphicFramePr>
          <p:cNvPr id="162" name="Google Shape;162;p11"/>
          <p:cNvGraphicFramePr/>
          <p:nvPr/>
        </p:nvGraphicFramePr>
        <p:xfrm>
          <a:off x="1305236" y="22951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3" name="Google Shape;163;p11"/>
          <p:cNvGraphicFramePr/>
          <p:nvPr/>
        </p:nvGraphicFramePr>
        <p:xfrm>
          <a:off x="1305236" y="22951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"/>
                <a:gridCol w="6096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4" name="Google Shape;164;p11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pic>
        <p:nvPicPr>
          <p:cNvPr id="165" name="Google Shape;165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51022" y="474480"/>
            <a:ext cx="747045" cy="747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Have a go at questions </a:t>
            </a:r>
            <a:br>
              <a:rPr lang="en-GB">
                <a:latin typeface="Calibri"/>
                <a:ea typeface="Calibri"/>
                <a:cs typeface="Calibri"/>
                <a:sym typeface="Calibri"/>
              </a:rPr>
            </a:br>
            <a:r>
              <a:rPr lang="en-GB">
                <a:latin typeface="Calibri"/>
                <a:ea typeface="Calibri"/>
                <a:cs typeface="Calibri"/>
                <a:sym typeface="Calibri"/>
              </a:rPr>
              <a:t>1 - 3 on the worksheet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/>
          <p:nvPr/>
        </p:nvSpPr>
        <p:spPr>
          <a:xfrm>
            <a:off x="2799123" y="564787"/>
            <a:ext cx="24638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1% of 200</a:t>
            </a:r>
            <a:endParaRPr/>
          </a:p>
        </p:txBody>
      </p:sp>
      <p:graphicFrame>
        <p:nvGraphicFramePr>
          <p:cNvPr id="176" name="Google Shape;176;p13"/>
          <p:cNvGraphicFramePr/>
          <p:nvPr/>
        </p:nvGraphicFramePr>
        <p:xfrm>
          <a:off x="980197" y="17367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</a:tblGrid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77" name="Google Shape;177;p13"/>
          <p:cNvSpPr/>
          <p:nvPr/>
        </p:nvSpPr>
        <p:spPr>
          <a:xfrm>
            <a:off x="980197" y="1736740"/>
            <a:ext cx="410939" cy="429111"/>
          </a:xfrm>
          <a:prstGeom prst="rect">
            <a:avLst/>
          </a:prstGeom>
          <a:solidFill>
            <a:srgbClr val="FFFF0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 txBox="1"/>
          <p:nvPr/>
        </p:nvSpPr>
        <p:spPr>
          <a:xfrm>
            <a:off x="1240908" y="1268394"/>
            <a:ext cx="493123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whole is worth 200</a:t>
            </a:r>
            <a:endParaRPr/>
          </a:p>
        </p:txBody>
      </p:sp>
      <p:sp>
        <p:nvSpPr>
          <p:cNvPr id="179" name="Google Shape;179;p13"/>
          <p:cNvSpPr txBox="1"/>
          <p:nvPr/>
        </p:nvSpPr>
        <p:spPr>
          <a:xfrm>
            <a:off x="5381637" y="1996967"/>
            <a:ext cx="2210217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4117" l="-5799" r="0" t="-117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80" name="Google Shape;180;p13"/>
          <p:cNvSpPr txBox="1"/>
          <p:nvPr/>
        </p:nvSpPr>
        <p:spPr>
          <a:xfrm>
            <a:off x="7400600" y="1996967"/>
            <a:ext cx="59746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81" name="Google Shape;181;p13"/>
          <p:cNvSpPr txBox="1"/>
          <p:nvPr/>
        </p:nvSpPr>
        <p:spPr>
          <a:xfrm>
            <a:off x="5400339" y="2623213"/>
            <a:ext cx="2792685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557" l="-4583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"/>
          <p:cNvSpPr txBox="1"/>
          <p:nvPr/>
        </p:nvSpPr>
        <p:spPr>
          <a:xfrm>
            <a:off x="2406316" y="564787"/>
            <a:ext cx="285660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1% of 4,000</a:t>
            </a:r>
            <a:endParaRPr/>
          </a:p>
        </p:txBody>
      </p:sp>
      <p:sp>
        <p:nvSpPr>
          <p:cNvPr id="187" name="Google Shape;187;p14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pic>
        <p:nvPicPr>
          <p:cNvPr id="188" name="Google Shape;18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1022" y="474480"/>
            <a:ext cx="747045" cy="7470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9" name="Google Shape;189;p14"/>
          <p:cNvGraphicFramePr/>
          <p:nvPr/>
        </p:nvGraphicFramePr>
        <p:xfrm>
          <a:off x="980197" y="17367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  <a:gridCol w="418400"/>
              </a:tblGrid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2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90" name="Google Shape;190;p14"/>
          <p:cNvSpPr/>
          <p:nvPr/>
        </p:nvSpPr>
        <p:spPr>
          <a:xfrm>
            <a:off x="980197" y="1736740"/>
            <a:ext cx="410939" cy="429111"/>
          </a:xfrm>
          <a:prstGeom prst="rect">
            <a:avLst/>
          </a:prstGeom>
          <a:solidFill>
            <a:srgbClr val="FFFF0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 txBox="1"/>
          <p:nvPr/>
        </p:nvSpPr>
        <p:spPr>
          <a:xfrm>
            <a:off x="1240908" y="1268394"/>
            <a:ext cx="493123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whole is worth 4,000</a:t>
            </a:r>
            <a:endParaRPr/>
          </a:p>
        </p:txBody>
      </p:sp>
      <p:sp>
        <p:nvSpPr>
          <p:cNvPr id="192" name="Google Shape;192;p14"/>
          <p:cNvSpPr txBox="1"/>
          <p:nvPr/>
        </p:nvSpPr>
        <p:spPr>
          <a:xfrm>
            <a:off x="5381637" y="1996967"/>
            <a:ext cx="2495037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4117" l="-5133" r="0" t="-117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3" name="Google Shape;193;p14"/>
          <p:cNvSpPr txBox="1"/>
          <p:nvPr/>
        </p:nvSpPr>
        <p:spPr>
          <a:xfrm>
            <a:off x="7553016" y="1996967"/>
            <a:ext cx="6934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194" name="Google Shape;194;p14"/>
          <p:cNvSpPr txBox="1"/>
          <p:nvPr/>
        </p:nvSpPr>
        <p:spPr>
          <a:xfrm>
            <a:off x="5400339" y="2623213"/>
            <a:ext cx="2792685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2557" l="-4583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439" y="184985"/>
            <a:ext cx="1380445" cy="1404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4349" y="519698"/>
            <a:ext cx="1064296" cy="734984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5"/>
          <p:cNvSpPr txBox="1"/>
          <p:nvPr/>
        </p:nvSpPr>
        <p:spPr>
          <a:xfrm>
            <a:off x="1749190" y="625580"/>
            <a:ext cx="509078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Annie needs to make 1,270 cupcakes for a party.</a:t>
            </a:r>
            <a:endParaRPr/>
          </a:p>
        </p:txBody>
      </p:sp>
      <p:sp>
        <p:nvSpPr>
          <p:cNvPr id="202" name="Google Shape;202;p15"/>
          <p:cNvSpPr txBox="1"/>
          <p:nvPr/>
        </p:nvSpPr>
        <p:spPr>
          <a:xfrm>
            <a:off x="764235" y="1880200"/>
            <a:ext cx="733206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morning she makes 50% of the cupcakes.</a:t>
            </a:r>
            <a:endParaRPr/>
          </a:p>
        </p:txBody>
      </p:sp>
      <p:sp>
        <p:nvSpPr>
          <p:cNvPr id="203" name="Google Shape;203;p15"/>
          <p:cNvSpPr txBox="1"/>
          <p:nvPr/>
        </p:nvSpPr>
        <p:spPr>
          <a:xfrm>
            <a:off x="764235" y="2673734"/>
            <a:ext cx="733206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afternoon Annie makes another 10% of her target amount of cupcakes.</a:t>
            </a:r>
            <a:endParaRPr/>
          </a:p>
        </p:txBody>
      </p:sp>
      <p:sp>
        <p:nvSpPr>
          <p:cNvPr id="204" name="Google Shape;204;p15"/>
          <p:cNvSpPr txBox="1"/>
          <p:nvPr/>
        </p:nvSpPr>
        <p:spPr>
          <a:xfrm>
            <a:off x="716579" y="3898155"/>
            <a:ext cx="733206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more cupcakes does she need to make?</a:t>
            </a:r>
            <a:endParaRPr/>
          </a:p>
        </p:txBody>
      </p:sp>
      <p:sp>
        <p:nvSpPr>
          <p:cNvPr id="205" name="Google Shape;205;p15"/>
          <p:cNvSpPr txBox="1"/>
          <p:nvPr/>
        </p:nvSpPr>
        <p:spPr>
          <a:xfrm>
            <a:off x="5457880" y="5419709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pic>
        <p:nvPicPr>
          <p:cNvPr id="206" name="Google Shape;20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51022" y="5212973"/>
            <a:ext cx="747045" cy="747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439" y="184985"/>
            <a:ext cx="1380445" cy="1404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4349" y="519698"/>
            <a:ext cx="1064296" cy="734984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6"/>
          <p:cNvSpPr txBox="1"/>
          <p:nvPr/>
        </p:nvSpPr>
        <p:spPr>
          <a:xfrm>
            <a:off x="1749190" y="625580"/>
            <a:ext cx="509078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Annie needs to make 1,270 cupcakes for a party.</a:t>
            </a:r>
            <a:endParaRPr/>
          </a:p>
        </p:txBody>
      </p:sp>
      <p:sp>
        <p:nvSpPr>
          <p:cNvPr id="214" name="Google Shape;214;p16"/>
          <p:cNvSpPr txBox="1"/>
          <p:nvPr/>
        </p:nvSpPr>
        <p:spPr>
          <a:xfrm>
            <a:off x="764235" y="1880200"/>
            <a:ext cx="733206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morning she makes 50% of the cupcakes.</a:t>
            </a:r>
            <a:endParaRPr/>
          </a:p>
        </p:txBody>
      </p:sp>
      <p:graphicFrame>
        <p:nvGraphicFramePr>
          <p:cNvPr id="215" name="Google Shape;215;p16"/>
          <p:cNvGraphicFramePr/>
          <p:nvPr/>
        </p:nvGraphicFramePr>
        <p:xfrm>
          <a:off x="1279306" y="32144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3048000"/>
                <a:gridCol w="30480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6" name="Google Shape;216;p16"/>
          <p:cNvSpPr/>
          <p:nvPr/>
        </p:nvSpPr>
        <p:spPr>
          <a:xfrm rot="-5400000">
            <a:off x="2716854" y="2752267"/>
            <a:ext cx="164122" cy="3039211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6"/>
          <p:cNvSpPr txBox="1"/>
          <p:nvPr/>
        </p:nvSpPr>
        <p:spPr>
          <a:xfrm>
            <a:off x="2618668" y="4422312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218" name="Google Shape;218;p16"/>
          <p:cNvSpPr txBox="1"/>
          <p:nvPr/>
        </p:nvSpPr>
        <p:spPr>
          <a:xfrm>
            <a:off x="3967602" y="2352025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1,270</a:t>
            </a:r>
            <a:endParaRPr/>
          </a:p>
        </p:txBody>
      </p:sp>
      <p:sp>
        <p:nvSpPr>
          <p:cNvPr id="219" name="Google Shape;219;p16"/>
          <p:cNvSpPr/>
          <p:nvPr/>
        </p:nvSpPr>
        <p:spPr>
          <a:xfrm rot="5400000">
            <a:off x="4278221" y="29431"/>
            <a:ext cx="98180" cy="609600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6"/>
          <p:cNvSpPr txBox="1"/>
          <p:nvPr/>
        </p:nvSpPr>
        <p:spPr>
          <a:xfrm>
            <a:off x="2715487" y="5095323"/>
            <a:ext cx="2674445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2556" l="-4555" r="0" t="-1162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21" name="Google Shape;221;p16"/>
          <p:cNvSpPr txBox="1"/>
          <p:nvPr/>
        </p:nvSpPr>
        <p:spPr>
          <a:xfrm>
            <a:off x="3178629" y="5581420"/>
            <a:ext cx="2627890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4117" l="-4629" r="-1851" t="-117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22" name="Google Shape;222;p16"/>
          <p:cNvSpPr txBox="1"/>
          <p:nvPr/>
        </p:nvSpPr>
        <p:spPr>
          <a:xfrm>
            <a:off x="5105873" y="5084477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635</a:t>
            </a:r>
            <a:endParaRPr/>
          </a:p>
        </p:txBody>
      </p:sp>
      <p:sp>
        <p:nvSpPr>
          <p:cNvPr id="223" name="Google Shape;223;p16"/>
          <p:cNvSpPr txBox="1"/>
          <p:nvPr/>
        </p:nvSpPr>
        <p:spPr>
          <a:xfrm>
            <a:off x="2618668" y="3365779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635</a:t>
            </a:r>
            <a:endParaRPr/>
          </a:p>
        </p:txBody>
      </p:sp>
      <p:sp>
        <p:nvSpPr>
          <p:cNvPr id="224" name="Google Shape;224;p16"/>
          <p:cNvSpPr txBox="1"/>
          <p:nvPr/>
        </p:nvSpPr>
        <p:spPr>
          <a:xfrm>
            <a:off x="5758260" y="3375426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635</a:t>
            </a:r>
            <a:endParaRPr/>
          </a:p>
        </p:txBody>
      </p:sp>
      <p:sp>
        <p:nvSpPr>
          <p:cNvPr id="225" name="Google Shape;225;p16"/>
          <p:cNvSpPr txBox="1"/>
          <p:nvPr/>
        </p:nvSpPr>
        <p:spPr>
          <a:xfrm>
            <a:off x="2456978" y="4403751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635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7"/>
          <p:cNvSpPr txBox="1"/>
          <p:nvPr/>
        </p:nvSpPr>
        <p:spPr>
          <a:xfrm>
            <a:off x="764235" y="475966"/>
            <a:ext cx="733206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afternoon Annie makes another 10% of her target amount of cupcakes.</a:t>
            </a:r>
            <a:endParaRPr/>
          </a:p>
        </p:txBody>
      </p:sp>
      <p:graphicFrame>
        <p:nvGraphicFramePr>
          <p:cNvPr id="231" name="Google Shape;231;p17"/>
          <p:cNvGraphicFramePr/>
          <p:nvPr/>
        </p:nvGraphicFramePr>
        <p:xfrm>
          <a:off x="1305236" y="22951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2" name="Google Shape;232;p17"/>
          <p:cNvSpPr txBox="1"/>
          <p:nvPr/>
        </p:nvSpPr>
        <p:spPr>
          <a:xfrm>
            <a:off x="4063091" y="1370414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1,270</a:t>
            </a:r>
            <a:endParaRPr/>
          </a:p>
        </p:txBody>
      </p:sp>
      <p:sp>
        <p:nvSpPr>
          <p:cNvPr id="233" name="Google Shape;233;p17"/>
          <p:cNvSpPr/>
          <p:nvPr/>
        </p:nvSpPr>
        <p:spPr>
          <a:xfrm rot="5400000">
            <a:off x="4304148" y="-963383"/>
            <a:ext cx="98180" cy="609600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7"/>
          <p:cNvSpPr txBox="1"/>
          <p:nvPr/>
        </p:nvSpPr>
        <p:spPr>
          <a:xfrm>
            <a:off x="2570499" y="3475017"/>
            <a:ext cx="2867137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2557" l="-4467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5" name="Google Shape;235;p17"/>
          <p:cNvSpPr txBox="1"/>
          <p:nvPr/>
        </p:nvSpPr>
        <p:spPr>
          <a:xfrm>
            <a:off x="4912169" y="3475017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127</a:t>
            </a:r>
            <a:endParaRPr/>
          </a:p>
        </p:txBody>
      </p:sp>
      <p:sp>
        <p:nvSpPr>
          <p:cNvPr id="236" name="Google Shape;236;p17"/>
          <p:cNvSpPr txBox="1"/>
          <p:nvPr/>
        </p:nvSpPr>
        <p:spPr>
          <a:xfrm>
            <a:off x="2570499" y="4233424"/>
            <a:ext cx="3185065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557" l="-4021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aphicFrame>
        <p:nvGraphicFramePr>
          <p:cNvPr id="237" name="Google Shape;237;p17"/>
          <p:cNvGraphicFramePr/>
          <p:nvPr/>
        </p:nvGraphicFramePr>
        <p:xfrm>
          <a:off x="1305236" y="22951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127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439" y="184985"/>
            <a:ext cx="1380445" cy="1404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4349" y="519698"/>
            <a:ext cx="1064296" cy="734984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8"/>
          <p:cNvSpPr txBox="1"/>
          <p:nvPr/>
        </p:nvSpPr>
        <p:spPr>
          <a:xfrm>
            <a:off x="1749190" y="625580"/>
            <a:ext cx="509078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Annie needs to make 1,270 cupcakes for a party.</a:t>
            </a:r>
            <a:endParaRPr/>
          </a:p>
        </p:txBody>
      </p:sp>
      <p:sp>
        <p:nvSpPr>
          <p:cNvPr id="245" name="Google Shape;245;p18"/>
          <p:cNvSpPr txBox="1"/>
          <p:nvPr/>
        </p:nvSpPr>
        <p:spPr>
          <a:xfrm>
            <a:off x="764235" y="1880200"/>
            <a:ext cx="733206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morning she makes 50% of the cupcakes.</a:t>
            </a:r>
            <a:endParaRPr/>
          </a:p>
        </p:txBody>
      </p:sp>
      <p:sp>
        <p:nvSpPr>
          <p:cNvPr id="246" name="Google Shape;246;p18"/>
          <p:cNvSpPr txBox="1"/>
          <p:nvPr/>
        </p:nvSpPr>
        <p:spPr>
          <a:xfrm>
            <a:off x="764235" y="2673734"/>
            <a:ext cx="733206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afternoon Annie makes another 10% of her target amount of cupcakes.</a:t>
            </a:r>
            <a:endParaRPr/>
          </a:p>
        </p:txBody>
      </p:sp>
      <p:sp>
        <p:nvSpPr>
          <p:cNvPr id="247" name="Google Shape;247;p18"/>
          <p:cNvSpPr txBox="1"/>
          <p:nvPr/>
        </p:nvSpPr>
        <p:spPr>
          <a:xfrm>
            <a:off x="716579" y="3898155"/>
            <a:ext cx="733206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more cupcakes does she need to make?</a:t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6716487" y="3506901"/>
            <a:ext cx="7328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127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8"/>
          <p:cNvSpPr/>
          <p:nvPr/>
        </p:nvSpPr>
        <p:spPr>
          <a:xfrm>
            <a:off x="6617902" y="2256224"/>
            <a:ext cx="7328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635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8"/>
          <p:cNvSpPr/>
          <p:nvPr/>
        </p:nvSpPr>
        <p:spPr>
          <a:xfrm>
            <a:off x="1206256" y="5160249"/>
            <a:ext cx="2061783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2557" l="-6212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51" name="Google Shape;251;p18"/>
          <p:cNvSpPr/>
          <p:nvPr/>
        </p:nvSpPr>
        <p:spPr>
          <a:xfrm>
            <a:off x="3135857" y="5160249"/>
            <a:ext cx="7328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762</a:t>
            </a:r>
            <a:endParaRPr/>
          </a:p>
        </p:txBody>
      </p:sp>
      <p:sp>
        <p:nvSpPr>
          <p:cNvPr id="252" name="Google Shape;252;p18"/>
          <p:cNvSpPr/>
          <p:nvPr/>
        </p:nvSpPr>
        <p:spPr>
          <a:xfrm>
            <a:off x="4556119" y="5160249"/>
            <a:ext cx="2334293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2557" l="-5221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53" name="Google Shape;253;p18"/>
          <p:cNvSpPr/>
          <p:nvPr/>
        </p:nvSpPr>
        <p:spPr>
          <a:xfrm>
            <a:off x="6788770" y="5160249"/>
            <a:ext cx="7328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508</a:t>
            </a:r>
            <a:endParaRPr/>
          </a:p>
        </p:txBody>
      </p:sp>
      <p:sp>
        <p:nvSpPr>
          <p:cNvPr id="254" name="Google Shape;254;p18"/>
          <p:cNvSpPr/>
          <p:nvPr/>
        </p:nvSpPr>
        <p:spPr>
          <a:xfrm>
            <a:off x="4990372" y="4329042"/>
            <a:ext cx="7328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508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85308"/>
            <a:ext cx="6181880" cy="2487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9"/>
          <p:cNvSpPr txBox="1"/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Have a go at the rest of the questions on the worksheet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/>
        </p:nvSpPr>
        <p:spPr>
          <a:xfrm>
            <a:off x="695550" y="562572"/>
            <a:ext cx="7497474" cy="5509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24" r="0" t="-99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55" name="Google Shape;5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1829" y="1228296"/>
            <a:ext cx="572092" cy="5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41829" y="1763081"/>
            <a:ext cx="572661" cy="558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5400000">
            <a:off x="1228324" y="3581970"/>
            <a:ext cx="2152924" cy="207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/>
          <p:nvPr/>
        </p:nvSpPr>
        <p:spPr>
          <a:xfrm>
            <a:off x="695550" y="562572"/>
            <a:ext cx="7497474" cy="5509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24" r="0" t="-99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63" name="Google Shape;6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1228324" y="3581970"/>
            <a:ext cx="2152924" cy="20739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4"/>
          <p:cNvSpPr txBox="1"/>
          <p:nvPr/>
        </p:nvSpPr>
        <p:spPr>
          <a:xfrm>
            <a:off x="3226526" y="562572"/>
            <a:ext cx="135853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65" name="Google Shape;65;p4"/>
          <p:cNvSpPr txBox="1"/>
          <p:nvPr/>
        </p:nvSpPr>
        <p:spPr>
          <a:xfrm>
            <a:off x="7116039" y="562572"/>
            <a:ext cx="135853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425</a:t>
            </a:r>
            <a:endParaRPr/>
          </a:p>
        </p:txBody>
      </p:sp>
      <p:pic>
        <p:nvPicPr>
          <p:cNvPr id="66" name="Google Shape;6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41192" y="1228296"/>
            <a:ext cx="572092" cy="5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341192" y="1763081"/>
            <a:ext cx="572661" cy="55855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4"/>
          <p:cNvSpPr txBox="1"/>
          <p:nvPr/>
        </p:nvSpPr>
        <p:spPr>
          <a:xfrm>
            <a:off x="7068312" y="1410357"/>
            <a:ext cx="1358537" cy="76937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69" name="Google Shape;69;p4"/>
          <p:cNvSpPr txBox="1"/>
          <p:nvPr/>
        </p:nvSpPr>
        <p:spPr>
          <a:xfrm>
            <a:off x="3765018" y="3633942"/>
            <a:ext cx="135853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61%</a:t>
            </a:r>
            <a:endParaRPr/>
          </a:p>
        </p:txBody>
      </p:sp>
      <p:sp>
        <p:nvSpPr>
          <p:cNvPr id="70" name="Google Shape;70;p4"/>
          <p:cNvSpPr txBox="1"/>
          <p:nvPr/>
        </p:nvSpPr>
        <p:spPr>
          <a:xfrm>
            <a:off x="3765018" y="4544607"/>
            <a:ext cx="1358537" cy="76937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71" name="Google Shape;7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41829" y="1228296"/>
            <a:ext cx="572092" cy="5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41829" y="1763081"/>
            <a:ext cx="572661" cy="558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/>
          <p:nvPr/>
        </p:nvSpPr>
        <p:spPr>
          <a:xfrm>
            <a:off x="3901411" y="2911683"/>
            <a:ext cx="1944667" cy="64633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4904" l="-9717" r="0" t="-150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82" name="Google Shape;82;p6"/>
          <p:cNvCxnSpPr>
            <a:endCxn id="83" idx="2"/>
          </p:cNvCxnSpPr>
          <p:nvPr/>
        </p:nvCxnSpPr>
        <p:spPr>
          <a:xfrm rot="10800000">
            <a:off x="2846754" y="1783768"/>
            <a:ext cx="1103400" cy="11646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3" name="Google Shape;83;p6"/>
          <p:cNvSpPr txBox="1"/>
          <p:nvPr/>
        </p:nvSpPr>
        <p:spPr>
          <a:xfrm>
            <a:off x="1743320" y="1260548"/>
            <a:ext cx="220686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Everything</a:t>
            </a:r>
            <a:endParaRPr/>
          </a:p>
        </p:txBody>
      </p:sp>
      <p:sp>
        <p:nvSpPr>
          <p:cNvPr id="84" name="Google Shape;84;p6"/>
          <p:cNvSpPr txBox="1"/>
          <p:nvPr/>
        </p:nvSpPr>
        <p:spPr>
          <a:xfrm>
            <a:off x="2542392" y="4634596"/>
            <a:ext cx="220686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endParaRPr/>
          </a:p>
        </p:txBody>
      </p:sp>
      <p:cxnSp>
        <p:nvCxnSpPr>
          <p:cNvPr id="85" name="Google Shape;85;p6"/>
          <p:cNvCxnSpPr/>
          <p:nvPr/>
        </p:nvCxnSpPr>
        <p:spPr>
          <a:xfrm flipH="1">
            <a:off x="2924157" y="3508363"/>
            <a:ext cx="975945" cy="1082813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6" name="Google Shape;86;p6"/>
          <p:cNvSpPr txBox="1"/>
          <p:nvPr/>
        </p:nvSpPr>
        <p:spPr>
          <a:xfrm>
            <a:off x="5136599" y="4569717"/>
            <a:ext cx="213323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whole</a:t>
            </a:r>
            <a:endParaRPr/>
          </a:p>
        </p:txBody>
      </p:sp>
      <p:cxnSp>
        <p:nvCxnSpPr>
          <p:cNvPr id="87" name="Google Shape;87;p6"/>
          <p:cNvCxnSpPr/>
          <p:nvPr/>
        </p:nvCxnSpPr>
        <p:spPr>
          <a:xfrm>
            <a:off x="4999221" y="3508363"/>
            <a:ext cx="982538" cy="1097105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8" name="Google Shape;88;p6"/>
          <p:cNvSpPr txBox="1"/>
          <p:nvPr/>
        </p:nvSpPr>
        <p:spPr>
          <a:xfrm>
            <a:off x="5416855" y="944729"/>
            <a:ext cx="2206868" cy="89037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89" name="Google Shape;89;p6"/>
          <p:cNvCxnSpPr/>
          <p:nvPr/>
        </p:nvCxnSpPr>
        <p:spPr>
          <a:xfrm flipH="1" rot="10800000">
            <a:off x="5150337" y="1828390"/>
            <a:ext cx="1052879" cy="111984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/>
          <p:nvPr/>
        </p:nvSpPr>
        <p:spPr>
          <a:xfrm>
            <a:off x="2665046" y="4251383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graphicFrame>
        <p:nvGraphicFramePr>
          <p:cNvPr id="95" name="Google Shape;95;p7"/>
          <p:cNvGraphicFramePr/>
          <p:nvPr/>
        </p:nvGraphicFramePr>
        <p:xfrm>
          <a:off x="1325684" y="12909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60960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6" name="Google Shape;96;p7"/>
          <p:cNvSpPr txBox="1"/>
          <p:nvPr/>
        </p:nvSpPr>
        <p:spPr>
          <a:xfrm>
            <a:off x="4021992" y="439450"/>
            <a:ext cx="1151793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2557" l="-11109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aphicFrame>
        <p:nvGraphicFramePr>
          <p:cNvPr id="97" name="Google Shape;97;p7"/>
          <p:cNvGraphicFramePr/>
          <p:nvPr/>
        </p:nvGraphicFramePr>
        <p:xfrm>
          <a:off x="1325684" y="30347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3048000"/>
                <a:gridCol w="30480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7"/>
          <p:cNvSpPr/>
          <p:nvPr/>
        </p:nvSpPr>
        <p:spPr>
          <a:xfrm rot="5400000">
            <a:off x="4324594" y="-1908245"/>
            <a:ext cx="98180" cy="609600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7"/>
          <p:cNvSpPr/>
          <p:nvPr/>
        </p:nvSpPr>
        <p:spPr>
          <a:xfrm rot="-5400000">
            <a:off x="2763232" y="2581338"/>
            <a:ext cx="164122" cy="3039211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7"/>
          <p:cNvSpPr txBox="1"/>
          <p:nvPr/>
        </p:nvSpPr>
        <p:spPr>
          <a:xfrm>
            <a:off x="2547815" y="4251383"/>
            <a:ext cx="1151793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557" l="-11109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1" name="Google Shape;101;p7"/>
          <p:cNvSpPr txBox="1"/>
          <p:nvPr/>
        </p:nvSpPr>
        <p:spPr>
          <a:xfrm>
            <a:off x="2977172" y="4684729"/>
            <a:ext cx="3302977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2557" l="-3689" r="0" t="-1046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2" name="Google Shape;102;p7"/>
          <p:cNvSpPr txBox="1"/>
          <p:nvPr/>
        </p:nvSpPr>
        <p:spPr>
          <a:xfrm>
            <a:off x="3487126" y="5114961"/>
            <a:ext cx="2793023" cy="76431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11198" l="-4366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8"/>
          <p:cNvGraphicFramePr/>
          <p:nvPr/>
        </p:nvGraphicFramePr>
        <p:xfrm>
          <a:off x="1337245" y="1968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{71BBC71F-009F-4F60-9CA7-3300F6920180}</a:tableStyleId>
              </a:tblPr>
              <a:tblGrid>
                <a:gridCol w="3048000"/>
                <a:gridCol w="3048000"/>
              </a:tblGrid>
              <a:tr h="887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8"/>
          <p:cNvSpPr/>
          <p:nvPr/>
        </p:nvSpPr>
        <p:spPr>
          <a:xfrm rot="-5400000">
            <a:off x="2774793" y="1505921"/>
            <a:ext cx="164122" cy="3039211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8"/>
          <p:cNvSpPr txBox="1"/>
          <p:nvPr/>
        </p:nvSpPr>
        <p:spPr>
          <a:xfrm>
            <a:off x="2676607" y="3175966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10" name="Google Shape;110;p8"/>
          <p:cNvSpPr txBox="1"/>
          <p:nvPr/>
        </p:nvSpPr>
        <p:spPr>
          <a:xfrm>
            <a:off x="4025541" y="1105679"/>
            <a:ext cx="11517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120</a:t>
            </a:r>
            <a:endParaRPr/>
          </a:p>
        </p:txBody>
      </p:sp>
      <p:sp>
        <p:nvSpPr>
          <p:cNvPr id="111" name="Google Shape;111;p8"/>
          <p:cNvSpPr/>
          <p:nvPr/>
        </p:nvSpPr>
        <p:spPr>
          <a:xfrm rot="5400000">
            <a:off x="4336160" y="-1216915"/>
            <a:ext cx="98180" cy="609600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8"/>
          <p:cNvSpPr txBox="1"/>
          <p:nvPr/>
        </p:nvSpPr>
        <p:spPr>
          <a:xfrm>
            <a:off x="3260835" y="4069336"/>
            <a:ext cx="2290385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4117" l="-5584" r="0" t="-117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3" name="Google Shape;113;p8"/>
          <p:cNvSpPr txBox="1"/>
          <p:nvPr/>
        </p:nvSpPr>
        <p:spPr>
          <a:xfrm>
            <a:off x="3501628" y="4955515"/>
            <a:ext cx="2290385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2556" l="-5318" r="0" t="-1162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4" name="Google Shape;114;p8"/>
          <p:cNvSpPr txBox="1"/>
          <p:nvPr/>
        </p:nvSpPr>
        <p:spPr>
          <a:xfrm>
            <a:off x="5398042" y="4058490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/>
          </a:p>
        </p:txBody>
      </p:sp>
      <p:sp>
        <p:nvSpPr>
          <p:cNvPr id="115" name="Google Shape;115;p8"/>
          <p:cNvSpPr txBox="1"/>
          <p:nvPr/>
        </p:nvSpPr>
        <p:spPr>
          <a:xfrm>
            <a:off x="2676607" y="2119433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/>
          </a:p>
        </p:txBody>
      </p:sp>
      <p:sp>
        <p:nvSpPr>
          <p:cNvPr id="116" name="Google Shape;116;p8"/>
          <p:cNvSpPr txBox="1"/>
          <p:nvPr/>
        </p:nvSpPr>
        <p:spPr>
          <a:xfrm>
            <a:off x="5816199" y="2129080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/>
          </a:p>
        </p:txBody>
      </p:sp>
      <p:sp>
        <p:nvSpPr>
          <p:cNvPr id="117" name="Google Shape;117;p8"/>
          <p:cNvSpPr txBox="1"/>
          <p:nvPr/>
        </p:nvSpPr>
        <p:spPr>
          <a:xfrm>
            <a:off x="2609662" y="3177217"/>
            <a:ext cx="2290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/>
          </a:p>
        </p:txBody>
      </p:sp>
      <p:sp>
        <p:nvSpPr>
          <p:cNvPr id="118" name="Google Shape;118;p8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  <p:pic>
        <p:nvPicPr>
          <p:cNvPr id="119" name="Google Shape;119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32133" y="505072"/>
            <a:ext cx="747045" cy="747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et ready question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itle 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Your tur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Get ready titl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Let's learn titl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Let's learn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2019-07-05T11:02:13Z</dcterms:created>
  <dc:creator>Catherine Clarke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