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understanding-basic-notation-6rrkcr?activity=video&amp;step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494350"/>
            <a:ext cx="8520600" cy="163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week our music lesson is another video </a:t>
            </a:r>
            <a:endParaRPr sz="28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tutorial which will guide you through </a:t>
            </a:r>
            <a:endParaRPr sz="28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i="1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Understanding Basic Notation</a:t>
            </a:r>
            <a:endParaRPr sz="2800" i="1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hope you enjoy this lesson as much as last week. - I had lots of positive feedback.</a:t>
            </a:r>
            <a:endParaRPr sz="28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98475"/>
            <a:ext cx="8520600" cy="10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Press the musical note when you are ready to begin...</a:t>
            </a:r>
            <a:endParaRPr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6" name="Google Shape;56;p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77200" y="3733200"/>
            <a:ext cx="1254499" cy="125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Simple Light</vt:lpstr>
      <vt:lpstr>This week our music lesson is another video  tutorial which will guide you through  Understanding Basic Notation I hope you enjoy this lesson as much as last week. - I had lots of positive feedback.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 our music lesson is another video  tutorial which will guide you through  Understanding Basic Notation I hope you enjoy this lesson as much as last week. - I had lots of positive feedback.    </dc:title>
  <dc:creator>Louise Richardson</dc:creator>
  <cp:lastModifiedBy>Louise Richardson</cp:lastModifiedBy>
  <cp:revision>1</cp:revision>
  <dcterms:modified xsi:type="dcterms:W3CDTF">2021-01-20T19:39:07Z</dcterms:modified>
</cp:coreProperties>
</file>