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0jDGvkM6XIlKUCN1cp33zCjKR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0877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a0a34410b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3201633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32016332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b32016332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32016332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32016332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b32016332e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32016332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32016332e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b32016332e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32016332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32016332e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b32016332e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32016332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32016332e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b32016332e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32016332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32016332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b32016332e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32016332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32016332e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b32016332e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>
            <a:spLocks noGrp="1"/>
          </p:cNvSpPr>
          <p:nvPr>
            <p:ph type="ctrTitle"/>
          </p:nvPr>
        </p:nvSpPr>
        <p:spPr>
          <a:xfrm>
            <a:off x="810000" y="-9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>
                <a:latin typeface="Comic Sans MS"/>
                <a:ea typeface="Comic Sans MS"/>
                <a:cs typeface="Comic Sans MS"/>
                <a:sym typeface="Comic Sans MS"/>
              </a:rPr>
              <a:t>I can work with numbers with three decimal places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/>
              <a:t>06.01.21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32016332e_0_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b32016332e_0_0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gb32016332e_0_0"/>
          <p:cNvPicPr preferRelativeResize="0"/>
          <p:nvPr/>
        </p:nvPicPr>
        <p:blipFill rotWithShape="1">
          <a:blip r:embed="rId3">
            <a:alphaModFix/>
          </a:blip>
          <a:srcRect l="50565" t="19871" r="26022" b="24122"/>
          <a:stretch/>
        </p:blipFill>
        <p:spPr>
          <a:xfrm>
            <a:off x="810000" y="227663"/>
            <a:ext cx="4755050" cy="64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b32016332e_0_0"/>
          <p:cNvPicPr preferRelativeResize="0"/>
          <p:nvPr/>
        </p:nvPicPr>
        <p:blipFill rotWithShape="1">
          <a:blip r:embed="rId3">
            <a:alphaModFix/>
          </a:blip>
          <a:srcRect l="74306" t="19870" r="15207" b="60065"/>
          <a:stretch/>
        </p:blipFill>
        <p:spPr>
          <a:xfrm>
            <a:off x="6161475" y="447200"/>
            <a:ext cx="4313050" cy="46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32016332e_0_9"/>
          <p:cNvSpPr txBox="1">
            <a:spLocks noGrp="1"/>
          </p:cNvSpPr>
          <p:nvPr>
            <p:ph type="title"/>
          </p:nvPr>
        </p:nvSpPr>
        <p:spPr>
          <a:xfrm>
            <a:off x="568900" y="715063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400"/>
              <a:t>0.987</a:t>
            </a:r>
            <a:endParaRPr sz="7700"/>
          </a:p>
        </p:txBody>
      </p:sp>
      <p:sp>
        <p:nvSpPr>
          <p:cNvPr id="143" name="Google Shape;143;gb32016332e_0_9"/>
          <p:cNvSpPr txBox="1">
            <a:spLocks noGrp="1"/>
          </p:cNvSpPr>
          <p:nvPr>
            <p:ph type="body" idx="1"/>
          </p:nvPr>
        </p:nvSpPr>
        <p:spPr>
          <a:xfrm>
            <a:off x="3243111" y="2155303"/>
            <a:ext cx="815400" cy="274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800" b="1" u="sng"/>
              <a:t> 9</a:t>
            </a:r>
            <a:endParaRPr sz="3800" b="1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800" b="1"/>
              <a:t>10</a:t>
            </a:r>
            <a:endParaRPr sz="3800" b="1"/>
          </a:p>
        </p:txBody>
      </p:sp>
      <p:cxnSp>
        <p:nvCxnSpPr>
          <p:cNvPr id="144" name="Google Shape;144;gb32016332e_0_9"/>
          <p:cNvCxnSpPr/>
          <p:nvPr/>
        </p:nvCxnSpPr>
        <p:spPr>
          <a:xfrm rot="10800000" flipH="1">
            <a:off x="3938000" y="1446600"/>
            <a:ext cx="1634100" cy="1982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gb32016332e_0_9"/>
          <p:cNvCxnSpPr/>
          <p:nvPr/>
        </p:nvCxnSpPr>
        <p:spPr>
          <a:xfrm rot="10800000" flipH="1">
            <a:off x="6054325" y="1564975"/>
            <a:ext cx="202500" cy="26409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gb32016332e_0_9"/>
          <p:cNvCxnSpPr/>
          <p:nvPr/>
        </p:nvCxnSpPr>
        <p:spPr>
          <a:xfrm rot="10800000">
            <a:off x="7077200" y="1188775"/>
            <a:ext cx="2499900" cy="13428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gb32016332e_0_9"/>
          <p:cNvSpPr txBox="1"/>
          <p:nvPr/>
        </p:nvSpPr>
        <p:spPr>
          <a:xfrm>
            <a:off x="2544950" y="5264050"/>
            <a:ext cx="7715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gb32016332e_0_9"/>
          <p:cNvSpPr txBox="1">
            <a:spLocks noGrp="1"/>
          </p:cNvSpPr>
          <p:nvPr>
            <p:ph type="body" idx="1"/>
          </p:nvPr>
        </p:nvSpPr>
        <p:spPr>
          <a:xfrm>
            <a:off x="5584071" y="3429000"/>
            <a:ext cx="1143000" cy="274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800" b="1" u="sng"/>
              <a:t> 8</a:t>
            </a:r>
            <a:endParaRPr sz="3800" b="1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900" b="1"/>
              <a:t>100</a:t>
            </a:r>
            <a:endParaRPr sz="2900" b="1"/>
          </a:p>
        </p:txBody>
      </p:sp>
      <p:sp>
        <p:nvSpPr>
          <p:cNvPr id="149" name="Google Shape;149;gb32016332e_0_9"/>
          <p:cNvSpPr txBox="1">
            <a:spLocks noGrp="1"/>
          </p:cNvSpPr>
          <p:nvPr>
            <p:ph type="body" idx="1"/>
          </p:nvPr>
        </p:nvSpPr>
        <p:spPr>
          <a:xfrm>
            <a:off x="9577096" y="1893675"/>
            <a:ext cx="1143000" cy="274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800" b="1" u="sng"/>
              <a:t>  7</a:t>
            </a:r>
            <a:endParaRPr sz="3800" b="1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900" b="1"/>
              <a:t>1000</a:t>
            </a:r>
            <a:endParaRPr sz="2900" b="1"/>
          </a:p>
        </p:txBody>
      </p:sp>
      <p:sp>
        <p:nvSpPr>
          <p:cNvPr id="150" name="Google Shape;150;gb32016332e_0_9"/>
          <p:cNvSpPr/>
          <p:nvPr/>
        </p:nvSpPr>
        <p:spPr>
          <a:xfrm>
            <a:off x="187525" y="361650"/>
            <a:ext cx="3469176" cy="2049354"/>
          </a:xfrm>
          <a:prstGeom prst="irregularSeal2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FF00FF"/>
                </a:solidFill>
              </a:rPr>
              <a:t>What is the value of each digit? </a:t>
            </a:r>
            <a:endParaRPr sz="1900" b="1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32016332e_0_21"/>
          <p:cNvSpPr txBox="1">
            <a:spLocks noGrp="1"/>
          </p:cNvSpPr>
          <p:nvPr>
            <p:ph type="title"/>
          </p:nvPr>
        </p:nvSpPr>
        <p:spPr>
          <a:xfrm>
            <a:off x="716250" y="621325"/>
            <a:ext cx="44673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900"/>
              <a:t>1.634 </a:t>
            </a:r>
            <a:r>
              <a:rPr lang="en-GB" sz="7900">
                <a:solidFill>
                  <a:srgbClr val="FFFF00"/>
                </a:solidFill>
              </a:rPr>
              <a:t>=</a:t>
            </a:r>
            <a:r>
              <a:rPr lang="en-GB" sz="7900"/>
              <a:t> 1</a:t>
            </a:r>
            <a:endParaRPr sz="7900"/>
          </a:p>
        </p:txBody>
      </p:sp>
      <p:sp>
        <p:nvSpPr>
          <p:cNvPr id="157" name="Google Shape;157;gb32016332e_0_21"/>
          <p:cNvSpPr txBox="1"/>
          <p:nvPr/>
        </p:nvSpPr>
        <p:spPr>
          <a:xfrm>
            <a:off x="4969375" y="363175"/>
            <a:ext cx="1393200" cy="1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634</a:t>
            </a:r>
            <a:endParaRPr sz="33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1000</a:t>
            </a:r>
            <a:endParaRPr sz="33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gb32016332e_0_21"/>
          <p:cNvSpPr/>
          <p:nvPr/>
        </p:nvSpPr>
        <p:spPr>
          <a:xfrm>
            <a:off x="490700" y="2169000"/>
            <a:ext cx="4045140" cy="2518182"/>
          </a:xfrm>
          <a:prstGeom prst="irregularSeal2">
            <a:avLst/>
          </a:prstGeom>
          <a:solidFill>
            <a:srgbClr val="EFEFE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FF00FF"/>
                </a:solidFill>
              </a:rPr>
              <a:t>= means ‘is equal to’ or</a:t>
            </a:r>
            <a:endParaRPr sz="1900" b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FF00FF"/>
                </a:solidFill>
              </a:rPr>
              <a:t>‘is the same as’ </a:t>
            </a:r>
            <a:endParaRPr sz="1900" b="1">
              <a:solidFill>
                <a:srgbClr val="FF00FF"/>
              </a:solidFill>
            </a:endParaRPr>
          </a:p>
        </p:txBody>
      </p:sp>
      <p:cxnSp>
        <p:nvCxnSpPr>
          <p:cNvPr id="159" name="Google Shape;159;gb32016332e_0_21"/>
          <p:cNvCxnSpPr/>
          <p:nvPr/>
        </p:nvCxnSpPr>
        <p:spPr>
          <a:xfrm rot="10800000" flipH="1">
            <a:off x="3107525" y="1312600"/>
            <a:ext cx="844200" cy="1607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gb32016332e_0_21"/>
          <p:cNvSpPr txBox="1"/>
          <p:nvPr/>
        </p:nvSpPr>
        <p:spPr>
          <a:xfrm>
            <a:off x="4366625" y="3495975"/>
            <a:ext cx="73269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+ 0.6 + 0.03 + 0.004 = 1.634</a:t>
            </a:r>
            <a:endParaRPr sz="2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+ 6/10 + 3/100 +4/1000 = 1.634</a:t>
            </a:r>
            <a:endParaRPr sz="2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32016332e_0_4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as decimals...</a:t>
            </a:r>
            <a:endParaRPr/>
          </a:p>
        </p:txBody>
      </p:sp>
      <p:sp>
        <p:nvSpPr>
          <p:cNvPr id="167" name="Google Shape;167;gb32016332e_0_46"/>
          <p:cNvSpPr txBox="1">
            <a:spLocks noGrp="1"/>
          </p:cNvSpPr>
          <p:nvPr>
            <p:ph type="body" idx="1"/>
          </p:nvPr>
        </p:nvSpPr>
        <p:spPr>
          <a:xfrm>
            <a:off x="818708" y="2222275"/>
            <a:ext cx="31461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82600" algn="l" rtl="0">
              <a:spcBef>
                <a:spcPts val="36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 6/10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22/100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3/4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8/1000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137/1000</a:t>
            </a:r>
            <a:endParaRPr sz="4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b32016332e_0_46"/>
          <p:cNvSpPr txBox="1">
            <a:spLocks noGrp="1"/>
          </p:cNvSpPr>
          <p:nvPr>
            <p:ph type="body" idx="1"/>
          </p:nvPr>
        </p:nvSpPr>
        <p:spPr>
          <a:xfrm>
            <a:off x="6154799" y="2222275"/>
            <a:ext cx="3690300" cy="410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82600" algn="l" rtl="0">
              <a:spcBef>
                <a:spcPts val="36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6 </a:t>
            </a:r>
            <a:r>
              <a:rPr lang="en-GB" sz="2300"/>
              <a:t>543/1000</a:t>
            </a:r>
            <a:endParaRPr sz="23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13 </a:t>
            </a:r>
            <a:r>
              <a:rPr lang="en-GB" sz="2300"/>
              <a:t>19/100</a:t>
            </a:r>
            <a:endParaRPr sz="23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2 </a:t>
            </a:r>
            <a:r>
              <a:rPr lang="en-GB" sz="2300"/>
              <a:t>7/1000</a:t>
            </a:r>
            <a:endParaRPr sz="23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32016332e_0_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as fractions / mixed numbers...</a:t>
            </a:r>
            <a:endParaRPr/>
          </a:p>
        </p:txBody>
      </p:sp>
      <p:sp>
        <p:nvSpPr>
          <p:cNvPr id="175" name="Google Shape;175;gb32016332e_0_52"/>
          <p:cNvSpPr txBox="1">
            <a:spLocks noGrp="1"/>
          </p:cNvSpPr>
          <p:nvPr>
            <p:ph type="body" idx="1"/>
          </p:nvPr>
        </p:nvSpPr>
        <p:spPr>
          <a:xfrm>
            <a:off x="818708" y="2222275"/>
            <a:ext cx="31059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82600" algn="l" rtl="0">
              <a:spcBef>
                <a:spcPts val="36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0.75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0.1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0.304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0.17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0.137</a:t>
            </a:r>
            <a:endParaRPr sz="4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b32016332e_0_52"/>
          <p:cNvSpPr txBox="1">
            <a:spLocks noGrp="1"/>
          </p:cNvSpPr>
          <p:nvPr>
            <p:ph type="body" idx="1"/>
          </p:nvPr>
        </p:nvSpPr>
        <p:spPr>
          <a:xfrm>
            <a:off x="6208358" y="1847225"/>
            <a:ext cx="31059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82600" algn="l" rtl="0">
              <a:spcBef>
                <a:spcPts val="36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3.839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9.76</a:t>
            </a:r>
            <a:endParaRPr sz="4000"/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GB" sz="4000"/>
              <a:t>1.082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32016332e_0_3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Fraction -decimal equivalents</a:t>
            </a:r>
            <a:r>
              <a:rPr lang="en-GB"/>
              <a:t> </a:t>
            </a:r>
            <a:endParaRPr/>
          </a:p>
        </p:txBody>
      </p:sp>
      <p:sp>
        <p:nvSpPr>
          <p:cNvPr id="183" name="Google Shape;183;gb32016332e_0_39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00"/>
                </a:solidFill>
              </a:rPr>
              <a:t>It’s helpful to know these ones off by heart!</a:t>
            </a:r>
            <a:endParaRPr sz="2300">
              <a:solidFill>
                <a:srgbClr val="FFFF00"/>
              </a:solidFill>
            </a:endParaRPr>
          </a:p>
        </p:txBody>
      </p:sp>
      <p:pic>
        <p:nvPicPr>
          <p:cNvPr id="184" name="Google Shape;184;gb32016332e_0_39"/>
          <p:cNvPicPr preferRelativeResize="0"/>
          <p:nvPr/>
        </p:nvPicPr>
        <p:blipFill rotWithShape="1">
          <a:blip r:embed="rId3">
            <a:alphaModFix/>
          </a:blip>
          <a:srcRect l="69220" t="22324" r="14311" b="7583"/>
          <a:stretch/>
        </p:blipFill>
        <p:spPr>
          <a:xfrm>
            <a:off x="7755400" y="179688"/>
            <a:ext cx="3053950" cy="64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32016332e_0_31"/>
          <p:cNvSpPr txBox="1">
            <a:spLocks noGrp="1"/>
          </p:cNvSpPr>
          <p:nvPr>
            <p:ph type="title"/>
          </p:nvPr>
        </p:nvSpPr>
        <p:spPr>
          <a:xfrm>
            <a:off x="126875" y="514163"/>
            <a:ext cx="10572000" cy="970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Challenge by choice...</a:t>
            </a:r>
            <a:endParaRPr sz="3700"/>
          </a:p>
        </p:txBody>
      </p:sp>
      <p:sp>
        <p:nvSpPr>
          <p:cNvPr id="191" name="Google Shape;191;gb32016332e_0_31"/>
          <p:cNvSpPr txBox="1">
            <a:spLocks noGrp="1"/>
          </p:cNvSpPr>
          <p:nvPr>
            <p:ph type="body" idx="1"/>
          </p:nvPr>
        </p:nvSpPr>
        <p:spPr>
          <a:xfrm>
            <a:off x="818707" y="2222275"/>
            <a:ext cx="4472100" cy="363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gb32016332e_0_31"/>
          <p:cNvPicPr preferRelativeResize="0"/>
          <p:nvPr/>
        </p:nvPicPr>
        <p:blipFill rotWithShape="1">
          <a:blip r:embed="rId3">
            <a:alphaModFix/>
          </a:blip>
          <a:srcRect l="49659" t="29227" r="25587" b="22660"/>
          <a:stretch/>
        </p:blipFill>
        <p:spPr>
          <a:xfrm>
            <a:off x="5581452" y="85400"/>
            <a:ext cx="62726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Custom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Noto Sans Symbols</vt:lpstr>
      <vt:lpstr>Calibri</vt:lpstr>
      <vt:lpstr>Century Gothic</vt:lpstr>
      <vt:lpstr>Comic Sans MS</vt:lpstr>
      <vt:lpstr>Quotable</vt:lpstr>
      <vt:lpstr>I can work with numbers with three decimal places </vt:lpstr>
      <vt:lpstr>PowerPoint Presentation</vt:lpstr>
      <vt:lpstr>0.987</vt:lpstr>
      <vt:lpstr>1.634 = 1</vt:lpstr>
      <vt:lpstr>Write as decimals...</vt:lpstr>
      <vt:lpstr>Write as fractions / mixed numbers...</vt:lpstr>
      <vt:lpstr>Fraction -decimal equivalents </vt:lpstr>
      <vt:lpstr>Challenge by choice...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work with numbers with three decimal places </dc:title>
  <dc:creator>Frankie O'Reilly</dc:creator>
  <cp:lastModifiedBy>3133foreilly</cp:lastModifiedBy>
  <cp:revision>1</cp:revision>
  <dcterms:created xsi:type="dcterms:W3CDTF">2020-10-04T11:05:28Z</dcterms:created>
  <dcterms:modified xsi:type="dcterms:W3CDTF">2021-01-06T08:29:12Z</dcterms:modified>
</cp:coreProperties>
</file>