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bHTsEdEk/5LZRsvRQQZvfVDDC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0a34410b2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db19dd7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a8db19dd7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a8db19dd7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19786ec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a119786ec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ga119786ecf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119786ecf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a119786ecf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ga119786ecf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8db19dd7a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a8db19dd7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ga8db19dd7a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f62c57ceb_1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9f62c57ceb_1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g9f62c57ceb_1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119786ecf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a119786ecf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7" name="Google Shape;177;ga119786ecf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8a47c21f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a8a47c21f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5" name="Google Shape;185;ga8a47c21f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8a47c21f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a8a47c21f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ga8a47c21ff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KG6ILNOiMgM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/>
          <p:nvPr>
            <p:ph type="ctrTitle"/>
          </p:nvPr>
        </p:nvSpPr>
        <p:spPr>
          <a:xfrm>
            <a:off x="810000" y="-9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work with decimals up to 2dp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04</a:t>
            </a:r>
            <a:r>
              <a:rPr b="1" lang="en-GB" sz="4800"/>
              <a:t>.01.21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db19dd7a_0_0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a8db19dd7a_0_0"/>
          <p:cNvSpPr txBox="1"/>
          <p:nvPr/>
        </p:nvSpPr>
        <p:spPr>
          <a:xfrm>
            <a:off x="7233050" y="-3750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a8db19dd7a_0_0"/>
          <p:cNvSpPr txBox="1"/>
          <p:nvPr/>
        </p:nvSpPr>
        <p:spPr>
          <a:xfrm>
            <a:off x="736925" y="415100"/>
            <a:ext cx="107232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Place Value? </a:t>
            </a:r>
            <a:endParaRPr b="1" sz="5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a8db19dd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24" y="1865275"/>
            <a:ext cx="10207000" cy="76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119786ecf_0_43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31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https://www.youtube.com/watch?v=KG6ILNOiMgM</a:t>
            </a:r>
            <a:r>
              <a:rPr b="0" lang="en-GB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300"/>
          </a:p>
        </p:txBody>
      </p:sp>
      <p:sp>
        <p:nvSpPr>
          <p:cNvPr id="143" name="Google Shape;143;ga119786ecf_0_43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a119786ecf_0_43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ga119786ecf_0_43"/>
          <p:cNvPicPr preferRelativeResize="0"/>
          <p:nvPr/>
        </p:nvPicPr>
        <p:blipFill rotWithShape="1">
          <a:blip r:embed="rId4">
            <a:alphaModFix/>
          </a:blip>
          <a:srcRect b="32457" l="17393" r="53000" t="40788"/>
          <a:stretch/>
        </p:blipFill>
        <p:spPr>
          <a:xfrm>
            <a:off x="315825" y="2631900"/>
            <a:ext cx="6420202" cy="326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a119786ecf_0_43"/>
          <p:cNvPicPr preferRelativeResize="0"/>
          <p:nvPr/>
        </p:nvPicPr>
        <p:blipFill rotWithShape="1">
          <a:blip r:embed="rId5">
            <a:alphaModFix/>
          </a:blip>
          <a:srcRect b="33800" l="27288" r="44380" t="42887"/>
          <a:stretch/>
        </p:blipFill>
        <p:spPr>
          <a:xfrm>
            <a:off x="7571849" y="3280863"/>
            <a:ext cx="3454075" cy="15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119786ecf_0_9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3" name="Google Shape;153;ga119786ecf_0_9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ga119786ecf_0_9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ga119786ecf_0_94"/>
          <p:cNvPicPr preferRelativeResize="0"/>
          <p:nvPr/>
        </p:nvPicPr>
        <p:blipFill rotWithShape="1">
          <a:blip r:embed="rId3">
            <a:alphaModFix/>
          </a:blip>
          <a:srcRect b="58499" l="46895" r="17276" t="15028"/>
          <a:stretch/>
        </p:blipFill>
        <p:spPr>
          <a:xfrm>
            <a:off x="572950" y="1056450"/>
            <a:ext cx="11037644" cy="45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8db19dd7a_0_10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a8db19dd7a_0_10"/>
          <p:cNvSpPr txBox="1"/>
          <p:nvPr/>
        </p:nvSpPr>
        <p:spPr>
          <a:xfrm>
            <a:off x="7233050" y="-3750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ga8db19dd7a_0_10"/>
          <p:cNvPicPr preferRelativeResize="0"/>
          <p:nvPr/>
        </p:nvPicPr>
        <p:blipFill rotWithShape="1">
          <a:blip r:embed="rId3">
            <a:alphaModFix/>
          </a:blip>
          <a:srcRect b="47266" l="47309" r="17192" t="41618"/>
          <a:stretch/>
        </p:blipFill>
        <p:spPr>
          <a:xfrm>
            <a:off x="669725" y="245575"/>
            <a:ext cx="11130750" cy="196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a8db19dd7a_0_10"/>
          <p:cNvPicPr preferRelativeResize="0"/>
          <p:nvPr/>
        </p:nvPicPr>
        <p:blipFill rotWithShape="1">
          <a:blip r:embed="rId4">
            <a:alphaModFix/>
          </a:blip>
          <a:srcRect b="24030" l="37832" r="33038" t="57451"/>
          <a:stretch/>
        </p:blipFill>
        <p:spPr>
          <a:xfrm>
            <a:off x="1203725" y="2652125"/>
            <a:ext cx="10062751" cy="31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62c57ceb_1_235"/>
          <p:cNvSpPr txBox="1"/>
          <p:nvPr>
            <p:ph type="title"/>
          </p:nvPr>
        </p:nvSpPr>
        <p:spPr>
          <a:xfrm>
            <a:off x="319625" y="32663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1" name="Google Shape;171;g9f62c57ceb_1_235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9f62c57ceb_1_235"/>
          <p:cNvSpPr txBox="1"/>
          <p:nvPr/>
        </p:nvSpPr>
        <p:spPr>
          <a:xfrm>
            <a:off x="7233050" y="-3750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g9f62c57ceb_1_235"/>
          <p:cNvPicPr preferRelativeResize="0"/>
          <p:nvPr/>
        </p:nvPicPr>
        <p:blipFill rotWithShape="1">
          <a:blip r:embed="rId3">
            <a:alphaModFix/>
          </a:blip>
          <a:srcRect b="27523" l="47803" r="17849" t="53463"/>
          <a:stretch/>
        </p:blipFill>
        <p:spPr>
          <a:xfrm>
            <a:off x="274263" y="653650"/>
            <a:ext cx="11643467" cy="36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119786ecf_0_106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a119786ecf_0_106"/>
          <p:cNvSpPr txBox="1"/>
          <p:nvPr/>
        </p:nvSpPr>
        <p:spPr>
          <a:xfrm>
            <a:off x="7021800" y="-334200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ga119786ecf_0_106"/>
          <p:cNvPicPr preferRelativeResize="0"/>
          <p:nvPr/>
        </p:nvPicPr>
        <p:blipFill rotWithShape="1">
          <a:blip r:embed="rId3">
            <a:alphaModFix/>
          </a:blip>
          <a:srcRect b="7300" l="16116" r="17256" t="15449"/>
          <a:stretch/>
        </p:blipFill>
        <p:spPr>
          <a:xfrm>
            <a:off x="1334250" y="323500"/>
            <a:ext cx="9523498" cy="621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8a47c21ff_0_0"/>
          <p:cNvSpPr txBox="1"/>
          <p:nvPr>
            <p:ph type="title"/>
          </p:nvPr>
        </p:nvSpPr>
        <p:spPr>
          <a:xfrm>
            <a:off x="319625" y="32663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8" name="Google Shape;188;ga8a47c21ff_0_0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a8a47c21ff_0_0"/>
          <p:cNvSpPr txBox="1"/>
          <p:nvPr/>
        </p:nvSpPr>
        <p:spPr>
          <a:xfrm>
            <a:off x="7233050" y="-3750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ga8a47c21ff_0_0"/>
          <p:cNvPicPr preferRelativeResize="0"/>
          <p:nvPr/>
        </p:nvPicPr>
        <p:blipFill rotWithShape="1">
          <a:blip r:embed="rId3">
            <a:alphaModFix/>
          </a:blip>
          <a:srcRect b="18041" l="50225" r="28416" t="26101"/>
          <a:stretch/>
        </p:blipFill>
        <p:spPr>
          <a:xfrm>
            <a:off x="627700" y="291063"/>
            <a:ext cx="4341675" cy="62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a8a47c21ff_0_0"/>
          <p:cNvPicPr preferRelativeResize="0"/>
          <p:nvPr/>
        </p:nvPicPr>
        <p:blipFill rotWithShape="1">
          <a:blip r:embed="rId3">
            <a:alphaModFix/>
          </a:blip>
          <a:srcRect b="59941" l="71757" r="17897" t="26102"/>
          <a:stretch/>
        </p:blipFill>
        <p:spPr>
          <a:xfrm>
            <a:off x="5920400" y="1431418"/>
            <a:ext cx="5103300" cy="38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8a47c21ff_0_62"/>
          <p:cNvSpPr txBox="1"/>
          <p:nvPr>
            <p:ph type="title"/>
          </p:nvPr>
        </p:nvSpPr>
        <p:spPr>
          <a:xfrm>
            <a:off x="708075" y="7284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Plenary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ga8a47c21ff_0_62"/>
          <p:cNvSpPr txBox="1"/>
          <p:nvPr/>
        </p:nvSpPr>
        <p:spPr>
          <a:xfrm>
            <a:off x="763475" y="2185050"/>
            <a:ext cx="9135000" cy="4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a8a47c21ff_0_62"/>
          <p:cNvPicPr preferRelativeResize="0"/>
          <p:nvPr/>
        </p:nvPicPr>
        <p:blipFill rotWithShape="1">
          <a:blip r:embed="rId3">
            <a:alphaModFix/>
          </a:blip>
          <a:srcRect b="30041" l="17262" r="61631" t="26102"/>
          <a:stretch/>
        </p:blipFill>
        <p:spPr>
          <a:xfrm>
            <a:off x="482200" y="304350"/>
            <a:ext cx="5183675" cy="59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a8a47c21ff_0_62"/>
          <p:cNvPicPr preferRelativeResize="0"/>
          <p:nvPr/>
        </p:nvPicPr>
        <p:blipFill rotWithShape="1">
          <a:blip r:embed="rId3">
            <a:alphaModFix/>
          </a:blip>
          <a:srcRect b="39075" l="38347" r="51235" t="26104"/>
          <a:stretch/>
        </p:blipFill>
        <p:spPr>
          <a:xfrm>
            <a:off x="7608100" y="183400"/>
            <a:ext cx="3254875" cy="6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