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A4C10-A57C-42D6-99D0-E49E6C522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564BB7-32DC-4DE2-AC7D-ECD7B3C607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9A95C-7BE6-4AAE-A883-E64E46B9C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DFE23-4A94-404A-8601-2E699F2B0C0B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83D62-BDC3-4D7B-9A53-44650352E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F3322-3EA9-42CB-B2EA-147ADB65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D66BB-4E22-401C-B3A3-587C18B4AF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246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2A802-8DE2-4CB7-BA8F-11CC71047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665700-063F-4C44-9D01-A00B83059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B5647-CBD8-4DDB-A4D0-AA342C3CD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DFE23-4A94-404A-8601-2E699F2B0C0B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9C44B-A283-455B-88A3-594748F36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D93E4-6967-43E9-AA10-A74EC6DA4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D66BB-4E22-401C-B3A3-587C18B4AF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494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BC36B9-05F0-4E3E-B6AF-3BCC9C4B8C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8E54FB-336A-4EF2-AE2B-0AF0F8CC3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24E8B-3328-4BAF-9D97-60DE8E31D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DFE23-4A94-404A-8601-2E699F2B0C0B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9B069-3AB5-43D5-9CB8-574D0688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E564A-0DC4-4412-86A5-02DE31AE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D66BB-4E22-401C-B3A3-587C18B4AF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415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C908E-5D17-4EFC-A8DD-3BDDF5D12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B3952-DFC4-45D4-8F94-E5D7F410E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49D9C-58AB-4E2E-8F32-9B67441E9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DFE23-4A94-404A-8601-2E699F2B0C0B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DEAF1-CBFF-4A16-89A4-860381B7A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ABCA3-E5AE-404A-8072-DB902DA3B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D66BB-4E22-401C-B3A3-587C18B4AF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718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EEEDD-F6C1-498A-A257-5F6FC5D1D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F9E275-0A44-4E65-80A0-7F0A943AE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FE3A7-F5DA-4D9B-AFCA-661BFA6CD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DFE23-4A94-404A-8601-2E699F2B0C0B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1B840-8CC4-45BA-A8D7-C7BD6112F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295F5-CFB6-4E46-93D3-4AD7495AB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D66BB-4E22-401C-B3A3-587C18B4AF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695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BC282-4601-4016-B89B-37B1BC55D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C82F7-86ED-4691-AC4D-0E158FD3A1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470FF7-D0E8-4CCE-A8F6-C842123A3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60A9C-4453-4A7D-8672-DAEFCF06A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DFE23-4A94-404A-8601-2E699F2B0C0B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DACB4-1FF8-4A01-B9A1-38E610132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70C2D-CDCF-44DA-8D58-F0855DA0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D66BB-4E22-401C-B3A3-587C18B4AF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848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ED75E-93E7-4F9E-B776-2325CD046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6C60C-46ED-476A-A179-CA7292100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510277-6671-40D7-AB6C-FE2F6CBAD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33BE86-0C26-4B12-817D-7587F25BCD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844BDE-DA7C-4EE6-8B97-89B37EB2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FA4777-287B-4D9F-865A-F66BB2131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DFE23-4A94-404A-8601-2E699F2B0C0B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8B55A7-1E7F-4D58-9269-858F32E7F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EE6891-B08A-4D47-B9BC-94E13786A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D66BB-4E22-401C-B3A3-587C18B4AF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052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5883-D9D5-4EDA-9253-AFAA7FE3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EDC630-3D70-4F50-8CD0-811A8F8B6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DFE23-4A94-404A-8601-2E699F2B0C0B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FEAB26-B86E-4B04-BFBB-909BB5AAE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E3CB6-B19E-4BF4-B225-0C5652CE5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D66BB-4E22-401C-B3A3-587C18B4AF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89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ABF5E0-A52E-4AB9-B33B-524B0D79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DFE23-4A94-404A-8601-2E699F2B0C0B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37ADE5-5DAE-426D-99D1-D80E7DD05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75073-0C5C-4464-82D0-61AD15977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D66BB-4E22-401C-B3A3-587C18B4AF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797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1A17E-1543-412D-A682-CA67C4F4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32924-F407-45CA-8D2A-EEF803FD6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CB8D4C-1DEC-4F91-ABFE-2DFDEE35E1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45C-1D8F-41A0-BA62-969E91376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DFE23-4A94-404A-8601-2E699F2B0C0B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7F10B5-0418-46B7-84DB-377FA21BA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0F411-6F16-49B1-ADB2-00E0261C0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D66BB-4E22-401C-B3A3-587C18B4AF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938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354E9-0DBA-4D86-9CD7-8C670D608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90A9CF-704D-4F1D-AE77-FD19F67A2F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61A2E-9FE8-4A38-9983-626BF77C4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C757E-968D-4E4C-AC12-0E638FFCE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DFE23-4A94-404A-8601-2E699F2B0C0B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0789B-6CCF-418B-8D48-2DB0A31FA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4519A-DD00-4E73-8F0B-237AE0BE5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D66BB-4E22-401C-B3A3-587C18B4AF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201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763D7F-E597-4F56-BEFD-211EFCEE3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4C346E-14F4-4CE3-B6C1-998FB3856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2A23D-1229-43BB-B111-FC774B700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DFE23-4A94-404A-8601-2E699F2B0C0B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AE4E1-9F24-4F3D-99AD-36C8057DC9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98D11-BA4F-42DE-B850-F1563AAD4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D66BB-4E22-401C-B3A3-587C18B4AF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8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843A08-E17F-4C8F-9030-D096674DA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83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466675-477F-46D2-991D-7F3F34F31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19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AB8B0B-FC02-4222-9F71-B09C0AFEB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88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D590CA-E1DE-40F7-A94C-CEF90D50B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90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7E24A3-BF18-4464-9ADB-ED1BE641E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9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38836-E066-4645-BA0B-CB431C194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60EEFE-07CA-43D6-888C-A15781B88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15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3428FA-7C08-4EB5-B1E6-AE9B6C57F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60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667856-B8D1-414F-8FCF-60307347D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00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30EC15-772F-4B54-ABCA-B5F81D36D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28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5CAEF0-9649-4E5F-BA5E-D05B5AA01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11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477BE0-357D-40B2-8E24-FD001EC58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93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441D91-0E86-4503-9631-8765E681A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61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534FCE-F1C2-409A-8295-97CAB6FAA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24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6E1769-812E-41EE-B3A6-0531D8D23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74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6FE1B6-D1CB-48B3-B392-F35A67A86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80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43FC8-C556-4717-B39E-37D5D55CD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94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45941C-C0EB-4175-AEE2-B41B081FD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49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B68053-0C23-489A-8898-719EE5FF4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48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082A37-C950-4969-9F46-0B56986EF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26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4AEA12-9F77-4AAC-99B6-E3A175FD0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80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F49A5B-6A27-492B-B576-648616EC7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0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50A39D-E118-4BB5-B649-CE7C7F97A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39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4F9D0D-246F-430A-A46C-E0C1840B3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16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5D9359-A266-40FB-BC0A-1B54DD6D7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30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nelson</dc:creator>
  <cp:lastModifiedBy>georgia nelson</cp:lastModifiedBy>
  <cp:revision>6</cp:revision>
  <dcterms:created xsi:type="dcterms:W3CDTF">2020-11-29T17:26:06Z</dcterms:created>
  <dcterms:modified xsi:type="dcterms:W3CDTF">2020-12-02T15:49:36Z</dcterms:modified>
</cp:coreProperties>
</file>