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7" r:id="rId2"/>
    <p:sldId id="386" r:id="rId3"/>
    <p:sldId id="388" r:id="rId4"/>
    <p:sldId id="389" r:id="rId5"/>
    <p:sldId id="392" r:id="rId6"/>
    <p:sldId id="390" r:id="rId7"/>
    <p:sldId id="391" r:id="rId8"/>
    <p:sldId id="398" r:id="rId9"/>
    <p:sldId id="394" r:id="rId10"/>
    <p:sldId id="395" r:id="rId11"/>
    <p:sldId id="396" r:id="rId12"/>
    <p:sldId id="393" r:id="rId13"/>
    <p:sldId id="399" r:id="rId14"/>
    <p:sldId id="397" r:id="rId15"/>
    <p:sldId id="40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955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605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788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110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956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850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79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626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313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336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239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5971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D755B-E466-4BF8-9EE9-C23176403B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Thursday 3rd December 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F9D54B-DDA4-443F-A6FF-9BCBBE8A7E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A565EA-1A88-4DCC-8438-1635C72B4F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1453" y="4206876"/>
            <a:ext cx="2733675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619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B325D-1D69-467D-AD78-7E2E872F5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738" y="770467"/>
            <a:ext cx="6298065" cy="335280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5500">
                <a:solidFill>
                  <a:schemeClr val="tx1"/>
                </a:solidFill>
              </a:rPr>
              <a:t>Reading story 3 – “The flower-garden of the woman who knew the art of sorcery.”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510A821-DB5B-4CBB-AD53-81514CE326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11580"/>
          <a:stretch/>
        </p:blipFill>
        <p:spPr>
          <a:xfrm>
            <a:off x="-10288" y="10"/>
            <a:ext cx="4628007" cy="6864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76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88737-6639-420C-9D06-B065DB1F1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your thoughts?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86FA8-4053-4660-B9E9-3862EFC44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Talk with a partner.</a:t>
            </a:r>
          </a:p>
          <a:p>
            <a:endParaRPr lang="en-GB" dirty="0"/>
          </a:p>
          <a:p>
            <a:r>
              <a:rPr lang="en-GB" dirty="0"/>
              <a:t>Pick a part of the story you are going to summarise. (no longer than a full page)</a:t>
            </a:r>
          </a:p>
          <a:p>
            <a:endParaRPr lang="en-GB" dirty="0"/>
          </a:p>
          <a:p>
            <a:r>
              <a:rPr lang="en-GB" dirty="0"/>
              <a:t>Discuss the key points.</a:t>
            </a:r>
          </a:p>
          <a:p>
            <a:endParaRPr lang="en-GB" dirty="0"/>
          </a:p>
          <a:p>
            <a:r>
              <a:rPr lang="en-GB" dirty="0"/>
              <a:t>Then start!!!</a:t>
            </a:r>
          </a:p>
        </p:txBody>
      </p:sp>
    </p:spTree>
    <p:extLst>
      <p:ext uri="{BB962C8B-B14F-4D97-AF65-F5344CB8AC3E}">
        <p14:creationId xmlns:p14="http://schemas.microsoft.com/office/powerpoint/2010/main" val="3697164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B1832-40B2-49A8-8464-79B7C5169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953" y="151884"/>
            <a:ext cx="10772775" cy="1277421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6 step Prep (Activity 1)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CDCD4-32F2-4C42-AB44-52F64683F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323" y="1261821"/>
            <a:ext cx="11515079" cy="5316532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Step 1 – Who was in that part of the story?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Step 2 – Write what happened.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Step 3 – Write when it happened.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Step 4 – Write where it happened.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Step 5 – Write why it happened.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Step 6 – Write how it happened.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9F75D2-E321-40AA-9DA5-8D082D59B1A2}"/>
              </a:ext>
            </a:extLst>
          </p:cNvPr>
          <p:cNvSpPr/>
          <p:nvPr/>
        </p:nvSpPr>
        <p:spPr>
          <a:xfrm>
            <a:off x="7830105" y="3080551"/>
            <a:ext cx="3462291" cy="2796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6 Key Steps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Remember you are only allowed 5 words for </a:t>
            </a:r>
            <a:r>
              <a:rPr kumimoji="0" lang="en-GB" sz="18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each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step!!!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5F0141-52ED-451A-B53A-8C8F78054CB4}"/>
              </a:ext>
            </a:extLst>
          </p:cNvPr>
          <p:cNvSpPr/>
          <p:nvPr/>
        </p:nvSpPr>
        <p:spPr>
          <a:xfrm>
            <a:off x="8087557" y="1526959"/>
            <a:ext cx="2854171" cy="10298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5 words answers for each step!!!</a:t>
            </a:r>
          </a:p>
        </p:txBody>
      </p:sp>
    </p:spTree>
    <p:extLst>
      <p:ext uri="{BB962C8B-B14F-4D97-AF65-F5344CB8AC3E}">
        <p14:creationId xmlns:p14="http://schemas.microsoft.com/office/powerpoint/2010/main" val="140219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F417E-820B-4DB5-9260-910CF0C07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Once you have answered each step…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4DF0-D036-43A2-A9E3-B813EA2E4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584429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You now have the main points to make your summary!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You can use the 6 steps to help you create your work, however, you will need to reword them and make them into longer flowing sentences.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Your summary can be between 5 and 6 lines.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Once you have done written your summary you can rewrite it and make it a maximum 3 sentences long. This is a challenge but it will help you focus on the key points and clearly tell the reader a shorter version of that part of the story.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80BB15E-0EC4-48E4-BBB4-3DEB56F82DC3}"/>
              </a:ext>
            </a:extLst>
          </p:cNvPr>
          <p:cNvSpPr/>
          <p:nvPr/>
        </p:nvSpPr>
        <p:spPr>
          <a:xfrm>
            <a:off x="8806649" y="275208"/>
            <a:ext cx="2796466" cy="6747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ACTIVITY 2</a:t>
            </a:r>
          </a:p>
        </p:txBody>
      </p:sp>
    </p:spTree>
    <p:extLst>
      <p:ext uri="{BB962C8B-B14F-4D97-AF65-F5344CB8AC3E}">
        <p14:creationId xmlns:p14="http://schemas.microsoft.com/office/powerpoint/2010/main" val="3223389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D976C13-68E6-4E25-B13E-FC3A2D3F66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FE3A7B-DDFF-4F81-8AAE-11D96D138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9825ADD-F95C-4747-9B41-5DB21C28E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5" cy="5571066"/>
          </a:xfrm>
          <a:prstGeom prst="rect">
            <a:avLst/>
          </a:prstGeom>
          <a:noFill/>
          <a:ln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6791A8E-B2BA-467D-BB87-8CFBFB13AF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3900" y="726948"/>
            <a:ext cx="10744200" cy="5404104"/>
          </a:xfrm>
          <a:prstGeom prst="rect">
            <a:avLst/>
          </a:prstGeom>
          <a:noFill/>
          <a:ln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E3F0AB-EA23-42D1-BFF9-D4043F1CB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503" y="1285196"/>
            <a:ext cx="9607160" cy="277942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7200">
                <a:solidFill>
                  <a:srgbClr val="FFFFFF"/>
                </a:solidFill>
              </a:rPr>
              <a:t>Let’s share our summaries</a:t>
            </a:r>
          </a:p>
        </p:txBody>
      </p:sp>
    </p:spTree>
    <p:extLst>
      <p:ext uri="{BB962C8B-B14F-4D97-AF65-F5344CB8AC3E}">
        <p14:creationId xmlns:p14="http://schemas.microsoft.com/office/powerpoint/2010/main" val="13853544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D976C13-68E6-4E25-B13E-FC3A2D3F66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FE3A7B-DDFF-4F81-8AAE-11D96D138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9825ADD-F95C-4747-9B41-5DB21C28E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5" cy="5571066"/>
          </a:xfrm>
          <a:prstGeom prst="rect">
            <a:avLst/>
          </a:prstGeom>
          <a:noFill/>
          <a:ln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6791A8E-B2BA-467D-BB87-8CFBFB13AF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3900" y="726948"/>
            <a:ext cx="10744200" cy="5404104"/>
          </a:xfrm>
          <a:prstGeom prst="rect">
            <a:avLst/>
          </a:prstGeom>
          <a:noFill/>
          <a:ln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8D5411-2D55-4659-94FC-094AB4F07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503" y="1285196"/>
            <a:ext cx="9607160" cy="277942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7200">
                <a:solidFill>
                  <a:srgbClr val="FFFFFF"/>
                </a:solidFill>
              </a:rPr>
              <a:t>Lunch</a:t>
            </a:r>
          </a:p>
        </p:txBody>
      </p:sp>
    </p:spTree>
    <p:extLst>
      <p:ext uri="{BB962C8B-B14F-4D97-AF65-F5344CB8AC3E}">
        <p14:creationId xmlns:p14="http://schemas.microsoft.com/office/powerpoint/2010/main" val="2971625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6169B-7217-41D0-A1A4-63131C5F4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53" y="64527"/>
            <a:ext cx="7776563" cy="769974"/>
          </a:xfrm>
        </p:spPr>
        <p:txBody>
          <a:bodyPr>
            <a:normAutofit fontScale="90000"/>
          </a:bodyPr>
          <a:lstStyle/>
          <a:p>
            <a:r>
              <a:rPr lang="en-GB" dirty="0"/>
              <a:t>Squared and Cubed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74C17-ADA7-428E-882C-5E1FF7F8E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53" y="834501"/>
            <a:ext cx="11913557" cy="5868140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Squared numbers -  E.g. </a:t>
            </a:r>
            <a:r>
              <a:rPr lang="en-GB" dirty="0">
                <a:solidFill>
                  <a:schemeClr val="bg1"/>
                </a:solidFill>
                <a:highlight>
                  <a:srgbClr val="FFFF00"/>
                </a:highlight>
              </a:rPr>
              <a:t>3² = 3 x 3 = 9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A) 2² 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B) 8²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C) 10²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D) 7²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Cubed numbers – E.g. </a:t>
            </a:r>
            <a:r>
              <a:rPr lang="en-GB" dirty="0">
                <a:solidFill>
                  <a:schemeClr val="bg1"/>
                </a:solidFill>
                <a:highlight>
                  <a:srgbClr val="FFFF00"/>
                </a:highlight>
              </a:rPr>
              <a:t>2³ = 2 x 2 x 2 =8 </a:t>
            </a:r>
          </a:p>
          <a:p>
            <a:pPr marL="457200" indent="-457200">
              <a:buAutoNum type="alphaUcParenR"/>
            </a:pPr>
            <a:r>
              <a:rPr lang="en-GB" dirty="0">
                <a:solidFill>
                  <a:schemeClr val="tx1"/>
                </a:solidFill>
              </a:rPr>
              <a:t>3³ =</a:t>
            </a:r>
          </a:p>
          <a:p>
            <a:pPr marL="457200" indent="-457200">
              <a:buAutoNum type="alphaUcParenR"/>
            </a:pPr>
            <a:r>
              <a:rPr lang="en-GB" dirty="0">
                <a:solidFill>
                  <a:schemeClr val="tx1"/>
                </a:solidFill>
              </a:rPr>
              <a:t>5³ =</a:t>
            </a:r>
          </a:p>
          <a:p>
            <a:pPr marL="457200" indent="-457200">
              <a:buAutoNum type="alphaUcParenR"/>
            </a:pPr>
            <a:r>
              <a:rPr lang="en-GB" dirty="0">
                <a:solidFill>
                  <a:schemeClr val="tx1"/>
                </a:solidFill>
              </a:rPr>
              <a:t>7³ =</a:t>
            </a:r>
          </a:p>
          <a:p>
            <a:pPr marL="457200" indent="-457200">
              <a:buAutoNum type="alphaUcParenR"/>
            </a:pPr>
            <a:r>
              <a:rPr lang="en-GB" dirty="0">
                <a:solidFill>
                  <a:schemeClr val="tx1"/>
                </a:solidFill>
              </a:rPr>
              <a:t>10³ = 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  <a:highlight>
                <a:srgbClr val="FFFF00"/>
              </a:highligh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8C3689F-80A7-4B59-8E6B-59A46D9415F8}"/>
              </a:ext>
            </a:extLst>
          </p:cNvPr>
          <p:cNvSpPr/>
          <p:nvPr/>
        </p:nvSpPr>
        <p:spPr>
          <a:xfrm>
            <a:off x="7945515" y="2237173"/>
            <a:ext cx="3630967" cy="2459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For a challenge: List your prime numbers from 0 to 100.</a:t>
            </a:r>
          </a:p>
        </p:txBody>
      </p:sp>
    </p:spTree>
    <p:extLst>
      <p:ext uri="{BB962C8B-B14F-4D97-AF65-F5344CB8AC3E}">
        <p14:creationId xmlns:p14="http://schemas.microsoft.com/office/powerpoint/2010/main" val="4194886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D976C13-68E6-4E25-B13E-FC3A2D3F66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FE3A7B-DDFF-4F81-8AAE-11D96D138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9825ADD-F95C-4747-9B41-5DB21C28E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5" cy="5571066"/>
          </a:xfrm>
          <a:prstGeom prst="rect">
            <a:avLst/>
          </a:prstGeom>
          <a:noFill/>
          <a:ln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6791A8E-B2BA-467D-BB87-8CFBFB13AF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3900" y="726948"/>
            <a:ext cx="10744200" cy="5404104"/>
          </a:xfrm>
          <a:prstGeom prst="rect">
            <a:avLst/>
          </a:prstGeom>
          <a:noFill/>
          <a:ln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0598E8-DB74-4F23-A6DE-A118F2100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503" y="1285196"/>
            <a:ext cx="9607160" cy="277942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7200" dirty="0">
                <a:solidFill>
                  <a:srgbClr val="FFFFFF"/>
                </a:solidFill>
              </a:rPr>
              <a:t>Commando Joes</a:t>
            </a:r>
            <a:br>
              <a:rPr lang="en-US" sz="7200" dirty="0">
                <a:solidFill>
                  <a:srgbClr val="FFFFFF"/>
                </a:solidFill>
              </a:rPr>
            </a:br>
            <a:r>
              <a:rPr lang="en-US" sz="7200" dirty="0">
                <a:solidFill>
                  <a:srgbClr val="FFFFFF"/>
                </a:solidFill>
              </a:rPr>
              <a:t>0915 - 1030</a:t>
            </a:r>
          </a:p>
        </p:txBody>
      </p:sp>
    </p:spTree>
    <p:extLst>
      <p:ext uri="{BB962C8B-B14F-4D97-AF65-F5344CB8AC3E}">
        <p14:creationId xmlns:p14="http://schemas.microsoft.com/office/powerpoint/2010/main" val="1154304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D976C13-68E6-4E25-B13E-FC3A2D3F66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FE3A7B-DDFF-4F81-8AAE-11D96D138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9825ADD-F95C-4747-9B41-5DB21C28E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5" cy="5571066"/>
          </a:xfrm>
          <a:prstGeom prst="rect">
            <a:avLst/>
          </a:prstGeom>
          <a:noFill/>
          <a:ln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6791A8E-B2BA-467D-BB87-8CFBFB13AF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3900" y="726948"/>
            <a:ext cx="10744200" cy="5404104"/>
          </a:xfrm>
          <a:prstGeom prst="rect">
            <a:avLst/>
          </a:prstGeom>
          <a:noFill/>
          <a:ln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69F5CB-AF7E-47A9-88B0-6959411AC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503" y="1285196"/>
            <a:ext cx="9607160" cy="277942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7200" dirty="0">
                <a:solidFill>
                  <a:srgbClr val="FFFFFF"/>
                </a:solidFill>
              </a:rPr>
              <a:t>Break</a:t>
            </a:r>
          </a:p>
        </p:txBody>
      </p:sp>
    </p:spTree>
    <p:extLst>
      <p:ext uri="{BB962C8B-B14F-4D97-AF65-F5344CB8AC3E}">
        <p14:creationId xmlns:p14="http://schemas.microsoft.com/office/powerpoint/2010/main" val="4143478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D976C13-68E6-4E25-B13E-FC3A2D3F66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FE3A7B-DDFF-4F81-8AAE-11D96D138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9825ADD-F95C-4747-9B41-5DB21C28E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5" cy="5571066"/>
          </a:xfrm>
          <a:prstGeom prst="rect">
            <a:avLst/>
          </a:prstGeom>
          <a:noFill/>
          <a:ln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6791A8E-B2BA-467D-BB87-8CFBFB13AF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3900" y="726948"/>
            <a:ext cx="10744200" cy="5404104"/>
          </a:xfrm>
          <a:prstGeom prst="rect">
            <a:avLst/>
          </a:prstGeom>
          <a:noFill/>
          <a:ln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846A68-C8D0-475E-92F5-9D16EB8E0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503" y="1285196"/>
            <a:ext cx="9607160" cy="277942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7200" dirty="0" err="1">
                <a:solidFill>
                  <a:srgbClr val="FFFFFF"/>
                </a:solidFill>
              </a:rPr>
              <a:t>Rockstars</a:t>
            </a:r>
            <a:r>
              <a:rPr lang="en-US" sz="7200" dirty="0">
                <a:solidFill>
                  <a:srgbClr val="FFFFFF"/>
                </a:solidFill>
              </a:rPr>
              <a:t> (as we didn’t have time yesterday!)</a:t>
            </a:r>
          </a:p>
        </p:txBody>
      </p:sp>
    </p:spTree>
    <p:extLst>
      <p:ext uri="{BB962C8B-B14F-4D97-AF65-F5344CB8AC3E}">
        <p14:creationId xmlns:p14="http://schemas.microsoft.com/office/powerpoint/2010/main" val="1175412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D976C13-68E6-4E25-B13E-FC3A2D3F66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FE3A7B-DDFF-4F81-8AAE-11D96D138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9825ADD-F95C-4747-9B41-5DB21C28E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5" cy="5571066"/>
          </a:xfrm>
          <a:prstGeom prst="rect">
            <a:avLst/>
          </a:prstGeom>
          <a:noFill/>
          <a:ln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6791A8E-B2BA-467D-BB87-8CFBFB13AF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3900" y="726948"/>
            <a:ext cx="10744200" cy="5404104"/>
          </a:xfrm>
          <a:prstGeom prst="rect">
            <a:avLst/>
          </a:prstGeom>
          <a:noFill/>
          <a:ln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1C4CB7-8B44-40A2-BE03-DBD445480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503" y="1285196"/>
            <a:ext cx="9607160" cy="277942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7200">
                <a:solidFill>
                  <a:srgbClr val="FFFFFF"/>
                </a:solidFill>
              </a:rPr>
              <a:t>English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B151BF-A1E6-4C76-8F7F-91C54C08B8B1}"/>
              </a:ext>
            </a:extLst>
          </p:cNvPr>
          <p:cNvSpPr/>
          <p:nvPr/>
        </p:nvSpPr>
        <p:spPr>
          <a:xfrm>
            <a:off x="2290618" y="4267200"/>
            <a:ext cx="8146473" cy="1305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I can summarise a part of the story by identifying the key points from an extract.</a:t>
            </a:r>
          </a:p>
        </p:txBody>
      </p:sp>
    </p:spTree>
    <p:extLst>
      <p:ext uri="{BB962C8B-B14F-4D97-AF65-F5344CB8AC3E}">
        <p14:creationId xmlns:p14="http://schemas.microsoft.com/office/powerpoint/2010/main" val="3812914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8D0C5-3214-420E-A866-42A0E05D8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 summary?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EC97F-4927-4D90-A25A-1EF986CB6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Why do we use it?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Why is it useful?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What do we focus on when we are summarising?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How many steps can you remember from the 6 step rule? </a:t>
            </a:r>
          </a:p>
        </p:txBody>
      </p:sp>
    </p:spTree>
    <p:extLst>
      <p:ext uri="{BB962C8B-B14F-4D97-AF65-F5344CB8AC3E}">
        <p14:creationId xmlns:p14="http://schemas.microsoft.com/office/powerpoint/2010/main" val="1346564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B1832-40B2-49A8-8464-79B7C5169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953" y="151884"/>
            <a:ext cx="10772775" cy="1277421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6 step Prep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CDCD4-32F2-4C42-AB44-52F64683F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323" y="1261821"/>
            <a:ext cx="11515079" cy="5316532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Step 1 – Who was in that part of the story?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Step 2 – Write what happened.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Step 3 – Write when it happened.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Step 4 – Write where it happened.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Step 5 – Write why it happened.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Step 6 – Write how it happened.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9F75D2-E321-40AA-9DA5-8D082D59B1A2}"/>
              </a:ext>
            </a:extLst>
          </p:cNvPr>
          <p:cNvSpPr/>
          <p:nvPr/>
        </p:nvSpPr>
        <p:spPr>
          <a:xfrm>
            <a:off x="7830105" y="3080551"/>
            <a:ext cx="3462291" cy="2796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6 Key Steps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Remember you are only allowed 5 words for </a:t>
            </a:r>
            <a:r>
              <a:rPr kumimoji="0" lang="en-GB" sz="18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each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step!!!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5F0141-52ED-451A-B53A-8C8F78054CB4}"/>
              </a:ext>
            </a:extLst>
          </p:cNvPr>
          <p:cNvSpPr/>
          <p:nvPr/>
        </p:nvSpPr>
        <p:spPr>
          <a:xfrm>
            <a:off x="8087557" y="1526959"/>
            <a:ext cx="2854171" cy="10298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5 words answers for each step!!!</a:t>
            </a:r>
          </a:p>
        </p:txBody>
      </p:sp>
    </p:spTree>
    <p:extLst>
      <p:ext uri="{BB962C8B-B14F-4D97-AF65-F5344CB8AC3E}">
        <p14:creationId xmlns:p14="http://schemas.microsoft.com/office/powerpoint/2010/main" val="1119544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F417E-820B-4DB5-9260-910CF0C07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Once you have answered each step…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4DF0-D036-43A2-A9E3-B813EA2E4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584429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You now have the main points to make your summary!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You can use the 6 steps to help you create your work, however, you will need to reword them and make them into longer flowing sentences.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Your summary can be between 5 and 6 lines.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Once you have done written your summary you can rewrite it and make it a maximum 3 sentences long. This is a challenge but it will help you focus on the key points and clearly tell the reader a shorter version of that part of the story.</a:t>
            </a:r>
          </a:p>
        </p:txBody>
      </p:sp>
    </p:spTree>
    <p:extLst>
      <p:ext uri="{BB962C8B-B14F-4D97-AF65-F5344CB8AC3E}">
        <p14:creationId xmlns:p14="http://schemas.microsoft.com/office/powerpoint/2010/main" val="2866340017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44E3BB9A-3BF5-4BE4-90CF-48BFABC7851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571</Words>
  <Application>Microsoft Office PowerPoint</Application>
  <PresentationFormat>Widescreen</PresentationFormat>
  <Paragraphs>85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 Light</vt:lpstr>
      <vt:lpstr>Metropolitan</vt:lpstr>
      <vt:lpstr>Thursday 3rd December 2020</vt:lpstr>
      <vt:lpstr>Squared and Cubed numbers</vt:lpstr>
      <vt:lpstr>Commando Joes 0915 - 1030</vt:lpstr>
      <vt:lpstr>Break</vt:lpstr>
      <vt:lpstr>Rockstars (as we didn’t have time yesterday!)</vt:lpstr>
      <vt:lpstr>English</vt:lpstr>
      <vt:lpstr>What is a summary?</vt:lpstr>
      <vt:lpstr>6 step Prep</vt:lpstr>
      <vt:lpstr>Once you have answered each step…</vt:lpstr>
      <vt:lpstr>Reading story 3 – “The flower-garden of the woman who knew the art of sorcery.”</vt:lpstr>
      <vt:lpstr>What are your thoughts?</vt:lpstr>
      <vt:lpstr>6 step Prep (Activity 1) </vt:lpstr>
      <vt:lpstr>Once you have answered each step…</vt:lpstr>
      <vt:lpstr>Let’s share our summaries</vt:lpstr>
      <vt:lpstr>Lunch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 3rd December 2020</dc:title>
  <dc:creator>jack.hall-1</dc:creator>
  <cp:lastModifiedBy>jack.hall-1</cp:lastModifiedBy>
  <cp:revision>1</cp:revision>
  <dcterms:created xsi:type="dcterms:W3CDTF">2020-12-02T19:20:40Z</dcterms:created>
  <dcterms:modified xsi:type="dcterms:W3CDTF">2020-12-02T19:21:02Z</dcterms:modified>
</cp:coreProperties>
</file>