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2" r:id="rId5"/>
    <p:sldId id="258" r:id="rId6"/>
    <p:sldId id="260" r:id="rId7"/>
    <p:sldId id="264" r:id="rId8"/>
    <p:sldId id="261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AB14-4D20-453C-8FCD-B6192100FFE3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2F75D-13F9-4312-8D6B-53A88FC44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1605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AB14-4D20-453C-8FCD-B6192100FFE3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2F75D-13F9-4312-8D6B-53A88FC44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597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AB14-4D20-453C-8FCD-B6192100FFE3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2F75D-13F9-4312-8D6B-53A88FC44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3396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AB14-4D20-453C-8FCD-B6192100FFE3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2F75D-13F9-4312-8D6B-53A88FC44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885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AB14-4D20-453C-8FCD-B6192100FFE3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2F75D-13F9-4312-8D6B-53A88FC44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8363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AB14-4D20-453C-8FCD-B6192100FFE3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2F75D-13F9-4312-8D6B-53A88FC44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090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AB14-4D20-453C-8FCD-B6192100FFE3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2F75D-13F9-4312-8D6B-53A88FC44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585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AB14-4D20-453C-8FCD-B6192100FFE3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2F75D-13F9-4312-8D6B-53A88FC44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701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AB14-4D20-453C-8FCD-B6192100FFE3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2F75D-13F9-4312-8D6B-53A88FC44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2748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AB14-4D20-453C-8FCD-B6192100FFE3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2F75D-13F9-4312-8D6B-53A88FC44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267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AB14-4D20-453C-8FCD-B6192100FFE3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2F75D-13F9-4312-8D6B-53A88FC44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656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7AB14-4D20-453C-8FCD-B6192100FFE3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F75D-13F9-4312-8D6B-53A88FC44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403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Snow Queen Story 3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0077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0927" y="1406770"/>
            <a:ext cx="11173779" cy="4145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46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6281" y="604911"/>
            <a:ext cx="11192255" cy="5317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856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9138" y="210354"/>
            <a:ext cx="8271803" cy="6343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056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014" y="886265"/>
            <a:ext cx="11361971" cy="4937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303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7618" y="133734"/>
            <a:ext cx="9678573" cy="6471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018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978" y="273033"/>
            <a:ext cx="10972800" cy="6322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739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2018" y="117314"/>
            <a:ext cx="7854712" cy="6480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216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223" y="982528"/>
            <a:ext cx="9861554" cy="4261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054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9311" y="95032"/>
            <a:ext cx="8707901" cy="6343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385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Widescreen</PresentationFormat>
  <Paragraphs>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Snow Queen Story 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Snow Queen Story 3</dc:title>
  <dc:creator>Jack Hall</dc:creator>
  <cp:lastModifiedBy>Jack Hall</cp:lastModifiedBy>
  <cp:revision>1</cp:revision>
  <dcterms:created xsi:type="dcterms:W3CDTF">2020-12-03T08:10:39Z</dcterms:created>
  <dcterms:modified xsi:type="dcterms:W3CDTF">2020-12-03T08:10:54Z</dcterms:modified>
</cp:coreProperties>
</file>