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52EA-0998-4CAC-957B-F781E66D6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ABB01-9847-4623-BE86-3A9C88C0E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C3E9-39DD-4D62-92D6-DFE0B558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32462-14DB-49FA-BB64-C1F77829C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1498-03A5-4153-B295-7D2789B5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13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55C6D-3F68-486A-948D-C53DB86A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B2F2C-049E-40B0-A626-41570112E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75B07-8DD7-4FDF-8F01-60ACC75D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9D060-A3D2-4F4B-B587-86E23BE8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0B60D-2136-431A-A309-72292974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69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7631A4-71A6-46D6-9396-5268D1BCCC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36674-9626-4A7A-8500-CA91B3B2F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63D5C-AF9E-4182-B6A3-395112D4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852A6-D980-488F-84A7-55232D78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59792-9059-46AB-AFE1-819E4E69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50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A37E4-3FBB-48F7-8A4E-3418B050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1BEBE-987C-432F-B2DB-F094E7DF8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F8BDD-704C-4B19-8771-8B3CEF24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3FC18-B089-4A15-A38A-276181B9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7880A-C3A3-482E-9F32-361E43511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66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884A4-C4A6-47A0-9511-0DFD2E8F0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4E897-AE9C-42B2-90A9-F43152C11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35B94-130E-4079-AF02-F99C4677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DC5B7-30E3-4AFE-9175-7142E2DB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49645-874B-411B-825A-C3C93FBB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06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BCDA5-6B09-45F2-A630-73AE19C3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23C2A-37A9-4C38-89BA-193C1A51B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1A4E6-7438-4FA3-8A98-690737A1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10799-3EDC-4EE4-B993-094A5C2A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6C899-A8B5-494D-BD29-93256B5B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B5E2D-11EF-4536-B9B9-57EDFB07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37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1376-79B0-4F3A-992E-2855050B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5A00C-4CB0-42AD-A603-C295914C3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3EFB9-5B66-44F7-B003-E07DF6CC6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E09882-E906-4644-8F39-0F370F91F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FDDE3-B341-472D-A223-3DD6EFE6E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9AA93-7AD4-4502-BB03-377C87FF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0DC88-701C-4E69-BEB1-0ACBCBF6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353FCF-8D2E-4F80-8F85-1E490CD45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50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2FFE4-E7F9-4F27-A760-337A30D2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E5CC6-6547-4D03-824D-D60F85791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3A1BC-4F92-4EDF-B6E4-948946D6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94A3E-FE41-4A19-8D6F-CB5A2D05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78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F16B2-AE3C-4989-9CCB-D83DA547B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C95E9-02A3-4247-978A-A6D6C2D5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69FBD-E33A-4F96-9015-8569B842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2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B7A0-F58E-4AEA-A523-EA553C1C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657BF-3F71-4997-ABEF-EDE1B2C2B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D7C78-C32A-4BCD-912D-14C1E40D1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D9198-75EF-43EA-82C5-DCEBCABC3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8A6C0-8DE4-47EE-BE05-1F60F277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1CEAD-54D5-4F02-9332-FA1A71E7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644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59A14-A639-411D-BD5A-177C7B8E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92A0D-C342-4939-B737-2E0E372D6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8BD9D-558D-4A90-AED9-3B005168F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F57CD-0A38-4E3A-A236-A88E5A9E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EDA55-C5F4-4A83-A20B-1EEB022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D2AF5-7230-442C-B479-80A4356C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4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8DCAD-04F4-473F-96D4-8E15C41B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792B-74BB-452B-B010-1323B3D80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9A945-8FF6-43BF-8DD8-39439EA5C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66761-6EA3-4B4F-BBB6-F09D1174B7F2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50448-5C46-454C-B530-19DC91A3A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EFCC0-00B6-4D09-9AA6-209EE7FD0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26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F48876-DE09-4CFD-AD4E-6012539FA9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5363" r="9355" b="7874"/>
          <a:stretch/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76CBF0-565E-4AC3-AAB6-460E217D5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0034" y="924339"/>
            <a:ext cx="1020418" cy="102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A2DFE9F-4863-4148-8FB3-4DA135062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12125" r="3688" b="3624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DE8A7D-A3F8-429B-8C4D-BA928721D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3443" y="327992"/>
            <a:ext cx="1364974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2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calendar&#10;&#10;Description automatically generated">
            <a:extLst>
              <a:ext uri="{FF2B5EF4-FFF2-40B4-BE49-F238E27FC236}">
                <a16:creationId xmlns:a16="http://schemas.microsoft.com/office/drawing/2014/main" id="{4090028B-0FA9-4A6D-AF1C-03C93C5E6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7101" r="10902" b="8454"/>
          <a:stretch/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7E99B9-C435-417F-B400-D221E2289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>
            <a:off x="9613441" y="4717774"/>
            <a:ext cx="2141239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29FF700-A1FE-4E30-8B76-747839185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9613" r="13993" b="8840"/>
          <a:stretch/>
        </p:blipFill>
        <p:spPr bwMode="auto">
          <a:xfrm rot="16200000">
            <a:off x="2667003" y="-2667002"/>
            <a:ext cx="685799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AF56F4-01AB-43C2-B61E-1AFA38164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83" y="0"/>
            <a:ext cx="1414669" cy="117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1860-BE62-480F-81BA-504A9AE8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 Thursday Task-Hold a sentence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2D31F-2148-41C9-9802-A68E1A53E6A7}"/>
              </a:ext>
            </a:extLst>
          </p:cNvPr>
          <p:cNvSpPr txBox="1"/>
          <p:nvPr/>
        </p:nvSpPr>
        <p:spPr>
          <a:xfrm>
            <a:off x="371061" y="2411896"/>
            <a:ext cx="114233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1)A man was fishing from the bank with a rod and a bit of string. </a:t>
            </a:r>
          </a:p>
          <a:p>
            <a:r>
              <a:rPr lang="en-GB" sz="4000" dirty="0">
                <a:latin typeface="Comic Sans MS" panose="030F0702030302020204" pitchFamily="66" charset="0"/>
              </a:rPr>
              <a:t>2) He can do tricks for my guests when I have a banquet. </a:t>
            </a:r>
          </a:p>
        </p:txBody>
      </p:sp>
    </p:spTree>
    <p:extLst>
      <p:ext uri="{BB962C8B-B14F-4D97-AF65-F5344CB8AC3E}">
        <p14:creationId xmlns:p14="http://schemas.microsoft.com/office/powerpoint/2010/main" val="3242928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652F-9489-4A2B-983A-38D45F04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9" y="365125"/>
            <a:ext cx="11873947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 Task 2- look, cover and self mark red words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FF910-55FC-4E20-870C-DF317D3B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997613"/>
            <a:ext cx="7357403" cy="42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21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AA0645-6DFF-4787-9FE5-4CDA60C5C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6521" r="7294" b="7681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4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DFBE9482-A253-454F-BCC9-C8F6BE2C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t="13864" r="8583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3C581C-1E0B-4CD1-8EF6-889901EF7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4416" y="129207"/>
            <a:ext cx="1603513" cy="16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A3FD959-71D6-4CC0-8AD4-6FD7BCDA84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0580" r="12190" b="439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694A31-76EA-447C-B9BA-17765A013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4261" y="129207"/>
            <a:ext cx="1311965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0D5D566-3852-48CC-ADFA-60E5560787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6522" r="8169" b="4975"/>
          <a:stretch/>
        </p:blipFill>
        <p:spPr>
          <a:xfrm rot="16200000">
            <a:off x="2680254" y="-2653751"/>
            <a:ext cx="6857999" cy="1216549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0D8F50-F4CD-4A99-B015-110D1AA62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0436" y="142460"/>
            <a:ext cx="1775791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calendar&#10;&#10;Description automatically generated">
            <a:extLst>
              <a:ext uri="{FF2B5EF4-FFF2-40B4-BE49-F238E27FC236}">
                <a16:creationId xmlns:a16="http://schemas.microsoft.com/office/drawing/2014/main" id="{FDCD9D6B-AF4C-40AB-9A17-FAD5D5D59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0" t="7875" r="7294" b="6329"/>
          <a:stretch/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2DE482-302C-4744-A832-050E3964F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9131" y="208720"/>
            <a:ext cx="1789043" cy="17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8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699E716-7608-42AF-A616-192BCA854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7548" r="7294" b="1921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81BF05-DBB3-454E-A100-5826AEB78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0348" y="288234"/>
            <a:ext cx="1974573" cy="19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5919EBCB-2980-4CBD-BE9C-FE1F31B2E6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t="9034" r="3687" b="2271"/>
          <a:stretch/>
        </p:blipFill>
        <p:spPr>
          <a:xfrm rot="16200000">
            <a:off x="2673628" y="-2660375"/>
            <a:ext cx="6857999" cy="1217874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6F839C-EF76-4656-B98A-DF4422E74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3870" y="314738"/>
            <a:ext cx="1222513" cy="12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6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3156C0D-6E7C-4E17-A936-DE32E81715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t="10773" r="7037" b="1019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D7A39A-C6C3-42C1-9590-859C3F310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6304" y="248478"/>
            <a:ext cx="1911626" cy="191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49</Words>
  <Application>Microsoft Office PowerPoint</Application>
  <PresentationFormat>Widescreen</PresentationFormat>
  <Paragraphs>4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Thursday Task-Hold a sentence </vt:lpstr>
      <vt:lpstr>Thursday Task 2- look, cover and self mark red words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11</cp:revision>
  <dcterms:created xsi:type="dcterms:W3CDTF">2020-11-29T19:25:32Z</dcterms:created>
  <dcterms:modified xsi:type="dcterms:W3CDTF">2020-12-02T23:00:54Z</dcterms:modified>
</cp:coreProperties>
</file>