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BB93F6-556E-4590-87EF-78115FDF5097}" v="1" dt="2020-12-06T19:31:35.7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kie O'Reilly" userId="dbfc772c13f700ca" providerId="LiveId" clId="{E4BB93F6-556E-4590-87EF-78115FDF5097}"/>
    <pc:docChg chg="custSel modSld">
      <pc:chgData name="Frankie O'Reilly" userId="dbfc772c13f700ca" providerId="LiveId" clId="{E4BB93F6-556E-4590-87EF-78115FDF5097}" dt="2020-12-06T19:31:59.674" v="15" actId="1076"/>
      <pc:docMkLst>
        <pc:docMk/>
      </pc:docMkLst>
      <pc:sldChg chg="modSp mod">
        <pc:chgData name="Frankie O'Reilly" userId="dbfc772c13f700ca" providerId="LiveId" clId="{E4BB93F6-556E-4590-87EF-78115FDF5097}" dt="2020-12-06T19:31:59.674" v="15" actId="1076"/>
        <pc:sldMkLst>
          <pc:docMk/>
          <pc:sldMk cId="3325742638" sldId="256"/>
        </pc:sldMkLst>
        <pc:spChg chg="mod">
          <ac:chgData name="Frankie O'Reilly" userId="dbfc772c13f700ca" providerId="LiveId" clId="{E4BB93F6-556E-4590-87EF-78115FDF5097}" dt="2020-12-06T19:31:59.674" v="15" actId="1076"/>
          <ac:spMkLst>
            <pc:docMk/>
            <pc:sldMk cId="3325742638" sldId="256"/>
            <ac:spMk id="2" creationId="{E95497E6-2D21-400A-ADD3-2AB97BA4677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7F4C5-D7EB-4A4F-A76A-1F2C8AD0E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4FAC0A-4021-406D-94DD-0EE34CBFB5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1B6BA-1A90-4B5A-AC0E-8FC009501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3FA6-A20B-4BEE-86B7-DC905075E260}" type="datetimeFigureOut">
              <a:rPr lang="en-GB" smtClean="0"/>
              <a:t>06/12/2020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F8053-50C9-4F51-B31C-EE572D81A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4122F-4E01-4F13-A070-097290C8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604F3-0F3E-48F3-B928-6060C1C11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726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E513-6128-4BA9-BCF6-DB86055B7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067DB4-4F23-4455-AF33-FD65810C7F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E74A8-1966-487A-80A7-90DA5D016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3FA6-A20B-4BEE-86B7-DC905075E260}" type="datetimeFigureOut">
              <a:rPr lang="en-GB" smtClean="0"/>
              <a:t>06/12/2020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85D00-7CB3-4431-B3FE-90ED75471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9E373-5331-48FA-A38D-E7C63A227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604F3-0F3E-48F3-B928-6060C1C11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251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405E00-5C2D-4E03-92F6-3E65877B82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29560-D03E-445E-82A5-0C4627DE9E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A90E3-D1CE-4F2B-AD4D-7F459C78B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3FA6-A20B-4BEE-86B7-DC905075E260}" type="datetimeFigureOut">
              <a:rPr lang="en-GB" smtClean="0"/>
              <a:t>06/12/2020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570E5-2F19-469D-9110-8FC189759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0D2CF-3381-4CEC-B39F-61611700A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604F3-0F3E-48F3-B928-6060C1C11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905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62F8D-4B3D-478E-94E5-FCB629C54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249A4-54DB-4E68-A69E-DF0384B2F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15E56-6675-49E7-8086-2C4E6B2A2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3FA6-A20B-4BEE-86B7-DC905075E260}" type="datetimeFigureOut">
              <a:rPr lang="en-GB" smtClean="0"/>
              <a:t>06/12/2020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D3F6E-ED19-4B0D-9C5B-DD7A0D0E4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74D77-7E03-49FA-B4EC-85609117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604F3-0F3E-48F3-B928-6060C1C11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070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D52ED-B3E4-42F8-9B93-EF3BBF6BC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78D8F4-9167-4336-A5A1-5709BF1CF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7DD0C-C77F-488E-A7CE-A9A79EA68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3FA6-A20B-4BEE-86B7-DC905075E260}" type="datetimeFigureOut">
              <a:rPr lang="en-GB" smtClean="0"/>
              <a:t>06/12/2020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9C65C-49B3-4B35-9FBA-2894B3769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34B00-A606-4453-9330-6B91ED8D8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604F3-0F3E-48F3-B928-6060C1C11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486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36A76-4C86-4959-B0B0-70499F814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CA97-21FB-45FD-AFDE-A0F88868CB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CAC2B-2100-4EFB-B920-8E626B823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C292C-60B0-44BB-AE7B-0ACBD03E5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3FA6-A20B-4BEE-86B7-DC905075E260}" type="datetimeFigureOut">
              <a:rPr lang="en-GB" smtClean="0"/>
              <a:t>06/12/2020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F241F-9ACA-4782-A18A-F49003E1E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822B01-D0E3-492D-A8C6-5E5825E1D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604F3-0F3E-48F3-B928-6060C1C11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028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C012C-7834-48E2-9E1B-9E8BD77B3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10F73-9A11-4504-BD8A-E23C1A66E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F9B0C0-D84A-414A-BA41-B255865E58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1ADB61-79AE-4743-B2EE-9C870B7504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6F1D5A-DC0E-45DD-BC4F-45F6A766D9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0F818A-2051-4C7D-9A75-0F41C28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3FA6-A20B-4BEE-86B7-DC905075E260}" type="datetimeFigureOut">
              <a:rPr lang="en-GB" smtClean="0"/>
              <a:t>06/12/2020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AD2CB5-CA52-4320-AFDE-B39A0EEF0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DA461-0E8B-42EC-961C-FED0ACBAF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604F3-0F3E-48F3-B928-6060C1C11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733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981F-CCFC-4DEA-9C94-DD2701944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1DFDB9-0C60-4A15-9CFC-44698A336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3FA6-A20B-4BEE-86B7-DC905075E260}" type="datetimeFigureOut">
              <a:rPr lang="en-GB" smtClean="0"/>
              <a:t>06/12/2020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163E3B-FFD1-4B52-AAE4-398C684F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018C0-104F-4C78-AAC9-319712B1A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604F3-0F3E-48F3-B928-6060C1C11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232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4F34BF-3C84-449C-9358-7B4EFF578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3FA6-A20B-4BEE-86B7-DC905075E260}" type="datetimeFigureOut">
              <a:rPr lang="en-GB" smtClean="0"/>
              <a:t>06/12/2020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115023-02B1-4510-85AF-2F38CB7A9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A281D-A3E8-44FB-AF71-E611AE4E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604F3-0F3E-48F3-B928-6060C1C11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483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5FE89-A7B1-4CC3-B1CE-2E3C3EB55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F5239-3FB4-4674-93E4-A64BC2BD5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AC50AC-E085-49AE-8477-7FA878DFE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FC6A88-6C34-4651-A284-3D61593CA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3FA6-A20B-4BEE-86B7-DC905075E260}" type="datetimeFigureOut">
              <a:rPr lang="en-GB" smtClean="0"/>
              <a:t>06/12/2020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9F4961-5F87-467E-9E92-DFA435C29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F8E042-4E56-4854-B469-934EEFEBC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604F3-0F3E-48F3-B928-6060C1C11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633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DBB4F-BA92-4FB3-99ED-E89FE4CCB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93CD83-A69A-41CB-B75E-7EF9E5806C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CF173-C46F-4EFE-A333-08148B6C6F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7E296-FB03-4FE9-B411-50637A9AE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D3FA6-A20B-4BEE-86B7-DC905075E260}" type="datetimeFigureOut">
              <a:rPr lang="en-GB" smtClean="0"/>
              <a:t>06/12/2020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A37B38-5A24-4DE0-A82D-536B3C3FA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41D1D0-D117-4666-ABBD-6FA02952C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604F3-0F3E-48F3-B928-6060C1C11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55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D3684A-A8BB-49BB-B5B4-27CD3448A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9C540-2D51-4423-9740-5CE7294D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FB2C0-6A0F-4612-9B29-FCC43889DA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D3FA6-A20B-4BEE-86B7-DC905075E260}" type="datetimeFigureOut">
              <a:rPr lang="en-GB" smtClean="0"/>
              <a:t>06/12/2020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B43B2-48A6-4382-9F5E-88568B87E9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2E5C7-4367-45F5-9FC1-3B66C592E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604F3-0F3E-48F3-B928-6060C1C111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86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app=desktop&amp;v=ExeekGarOzo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936171-5C42-4CE2-A6EC-3649AB38F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64" b="12765"/>
          <a:stretch/>
        </p:blipFill>
        <p:spPr>
          <a:xfrm>
            <a:off x="20" y="0"/>
            <a:ext cx="12191980" cy="6885918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5497E6-2D21-400A-ADD3-2AB97BA467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1300" y="2618341"/>
            <a:ext cx="5778062" cy="1834056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Arial Black" panose="020B0A04020102020204" pitchFamily="34" charset="0"/>
              </a:rPr>
              <a:t>Negative Space</a:t>
            </a:r>
            <a:br>
              <a:rPr lang="en-GB" sz="4000" dirty="0">
                <a:latin typeface="Arial Black" panose="020B0A04020102020204" pitchFamily="34" charset="0"/>
              </a:rPr>
            </a:br>
            <a:r>
              <a:rPr lang="en-GB" sz="1200" dirty="0">
                <a:latin typeface="Arial Black" panose="020B0A04020102020204" pitchFamily="34" charset="0"/>
                <a:hlinkClick r:id="rId3"/>
              </a:rPr>
              <a:t>https://www.youtube.com/watch?app=desktop&amp;v=ExeekGarOzo</a:t>
            </a:r>
            <a:r>
              <a:rPr lang="en-GB" sz="1200" dirty="0">
                <a:latin typeface="Arial Black" panose="020B0A04020102020204" pitchFamily="34" charset="0"/>
              </a:rPr>
              <a:t>  </a:t>
            </a:r>
            <a:endParaRPr lang="en-GB" sz="4000" dirty="0">
              <a:latin typeface="Arial Black" panose="020B0A040201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742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in on Zentangles and Doodles">
            <a:extLst>
              <a:ext uri="{FF2B5EF4-FFF2-40B4-BE49-F238E27FC236}">
                <a16:creationId xmlns:a16="http://schemas.microsoft.com/office/drawing/2014/main" id="{57F397A5-B966-45C5-A5CA-619E549AD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9284" y="643467"/>
            <a:ext cx="8253431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589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Pin on Craft Ideas">
            <a:extLst>
              <a:ext uri="{FF2B5EF4-FFF2-40B4-BE49-F238E27FC236}">
                <a16:creationId xmlns:a16="http://schemas.microsoft.com/office/drawing/2014/main" id="{89B2587D-D130-44A6-B549-6647BB1B0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652530"/>
            <a:ext cx="3854945" cy="245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positive/negative space and line weight | Negative space art, Space art  projects, 7th grade art">
            <a:extLst>
              <a:ext uri="{FF2B5EF4-FFF2-40B4-BE49-F238E27FC236}">
                <a16:creationId xmlns:a16="http://schemas.microsoft.com/office/drawing/2014/main" id="{F83001CF-E94B-4C15-817B-013B1D026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9" y="4280482"/>
            <a:ext cx="3854945" cy="140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ositive and Negative Space Zentangle Compositions | Positive art, Negative  space art, Space art projects">
            <a:extLst>
              <a:ext uri="{FF2B5EF4-FFF2-40B4-BE49-F238E27FC236}">
                <a16:creationId xmlns:a16="http://schemas.microsoft.com/office/drawing/2014/main" id="{B871A9B3-83CC-4E55-8E95-7895B3927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4764" y="1288652"/>
            <a:ext cx="6410084" cy="429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144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on Art Lessons: Elements of Art">
            <a:extLst>
              <a:ext uri="{FF2B5EF4-FFF2-40B4-BE49-F238E27FC236}">
                <a16:creationId xmlns:a16="http://schemas.microsoft.com/office/drawing/2014/main" id="{AFD8CE5F-985C-4724-B32F-66452E66C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45" y="0"/>
            <a:ext cx="5395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ject 2: 50 Line types - Art Classes">
            <a:extLst>
              <a:ext uri="{FF2B5EF4-FFF2-40B4-BE49-F238E27FC236}">
                <a16:creationId xmlns:a16="http://schemas.microsoft.com/office/drawing/2014/main" id="{D807A485-2AA3-4541-A70B-C311BD58C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567" y="0"/>
            <a:ext cx="4294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055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E5B51-9B78-433D-BDC6-CEB5E5E123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81" t="7639" r="41484" b="14445"/>
          <a:stretch/>
        </p:blipFill>
        <p:spPr>
          <a:xfrm>
            <a:off x="3628562" y="175353"/>
            <a:ext cx="5231352" cy="650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34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8FD285-9787-417C-909D-205ACA4FC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03" t="8333" r="40859" b="28195"/>
          <a:stretch/>
        </p:blipFill>
        <p:spPr>
          <a:xfrm>
            <a:off x="2828925" y="571500"/>
            <a:ext cx="6128644" cy="608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25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506FB-8448-409B-8837-5C8889A64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03" t="8057" r="41172" b="6667"/>
          <a:stretch/>
        </p:blipFill>
        <p:spPr>
          <a:xfrm>
            <a:off x="3476994" y="235306"/>
            <a:ext cx="4743728" cy="638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4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30ED63-DDBE-408A-99FB-CA8990655F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94" t="8056" r="41406" b="7083"/>
          <a:stretch/>
        </p:blipFill>
        <p:spPr>
          <a:xfrm>
            <a:off x="3418087" y="87396"/>
            <a:ext cx="4900289" cy="668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34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BB1E44-4A83-4F3D-8BBD-AFC452365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59" t="8056" r="40859" b="5834"/>
          <a:stretch/>
        </p:blipFill>
        <p:spPr>
          <a:xfrm>
            <a:off x="3609975" y="142874"/>
            <a:ext cx="4876800" cy="660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21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CA650D-A3F8-46EE-945F-4F3345AE87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44" t="21388" r="49999" b="43056"/>
          <a:stretch/>
        </p:blipFill>
        <p:spPr>
          <a:xfrm>
            <a:off x="1495425" y="533400"/>
            <a:ext cx="3676650" cy="24384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694445-3335-40A3-86F7-EDB12B87F5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60" t="15139" r="54453" b="32778"/>
          <a:stretch/>
        </p:blipFill>
        <p:spPr>
          <a:xfrm>
            <a:off x="6267450" y="352425"/>
            <a:ext cx="2329992" cy="307657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5FC9BD-30D8-49BF-85FF-D37186FB04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37" t="9722" r="41250" b="52222"/>
          <a:stretch/>
        </p:blipFill>
        <p:spPr>
          <a:xfrm>
            <a:off x="571500" y="3885740"/>
            <a:ext cx="5162550" cy="24388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BCBCD8-6918-43CB-AD44-9DDAE8F0E2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66" t="7917" r="46250" b="15417"/>
          <a:stretch/>
        </p:blipFill>
        <p:spPr>
          <a:xfrm>
            <a:off x="9094916" y="3095625"/>
            <a:ext cx="2717213" cy="34480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3438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Blog Archives | Visual art lessons, Notan art, School art projects">
            <a:extLst>
              <a:ext uri="{FF2B5EF4-FFF2-40B4-BE49-F238E27FC236}">
                <a16:creationId xmlns:a16="http://schemas.microsoft.com/office/drawing/2014/main" id="{B7FD9574-5D10-43A9-B555-DE93BE99F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0" r="-2" b="11306"/>
          <a:stretch/>
        </p:blipFill>
        <p:spPr bwMode="auto">
          <a:xfrm>
            <a:off x="6421035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Easy Art lessons for substitute teachers (free &amp; printable)!">
            <a:extLst>
              <a:ext uri="{FF2B5EF4-FFF2-40B4-BE49-F238E27FC236}">
                <a16:creationId xmlns:a16="http://schemas.microsoft.com/office/drawing/2014/main" id="{2328D837-F404-447A-89CD-83ABC8BC85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2" r="25083"/>
          <a:stretch/>
        </p:blipFill>
        <p:spPr bwMode="auto">
          <a:xfrm>
            <a:off x="641180" y="643467"/>
            <a:ext cx="512978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385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Microsoft Office PowerPoint</Application>
  <PresentationFormat>Widescreen</PresentationFormat>
  <Paragraphs>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Office Theme</vt:lpstr>
      <vt:lpstr>Negative Space https://www.youtube.com/watch?app=desktop&amp;v=ExeekGarOzo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Negative Space </dc:title>
  <dc:creator>Frankie O'Reilly</dc:creator>
  <cp:lastModifiedBy>Frankie O'Reilly</cp:lastModifiedBy>
  <cp:revision>1</cp:revision>
  <dcterms:created xsi:type="dcterms:W3CDTF">2020-12-05T20:24:02Z</dcterms:created>
  <dcterms:modified xsi:type="dcterms:W3CDTF">2020-12-06T19:32:02Z</dcterms:modified>
</cp:coreProperties>
</file>