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290BDE4-248F-4173-9BCF-2F00BA6921A9}" type="datetimeFigureOut">
              <a:rPr lang="en-GB" smtClean="0"/>
              <a:t>03/05/2013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89E2DD-C8CF-444E-A119-D891FB4E7AF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E4-248F-4173-9BCF-2F00BA6921A9}" type="datetimeFigureOut">
              <a:rPr lang="en-GB" smtClean="0"/>
              <a:t>03/05/2013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E2DD-C8CF-444E-A119-D891FB4E7A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E4-248F-4173-9BCF-2F00BA6921A9}" type="datetimeFigureOut">
              <a:rPr lang="en-GB" smtClean="0"/>
              <a:t>03/05/2013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489E2DD-C8CF-444E-A119-D891FB4E7A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E4-248F-4173-9BCF-2F00BA6921A9}" type="datetimeFigureOut">
              <a:rPr lang="en-GB" smtClean="0"/>
              <a:t>03/05/2013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E2DD-C8CF-444E-A119-D891FB4E7AF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90BDE4-248F-4173-9BCF-2F00BA6921A9}" type="datetimeFigureOut">
              <a:rPr lang="en-GB" smtClean="0"/>
              <a:t>03/05/2013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489E2DD-C8CF-444E-A119-D891FB4E7AF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E4-248F-4173-9BCF-2F00BA6921A9}" type="datetimeFigureOut">
              <a:rPr lang="en-GB" smtClean="0"/>
              <a:t>03/05/2013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E2DD-C8CF-444E-A119-D891FB4E7AF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E4-248F-4173-9BCF-2F00BA6921A9}" type="datetimeFigureOut">
              <a:rPr lang="en-GB" smtClean="0"/>
              <a:t>03/05/2013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E2DD-C8CF-444E-A119-D891FB4E7AF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E4-248F-4173-9BCF-2F00BA6921A9}" type="datetimeFigureOut">
              <a:rPr lang="en-GB" smtClean="0"/>
              <a:t>03/05/2013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E2DD-C8CF-444E-A119-D891FB4E7AF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E4-248F-4173-9BCF-2F00BA6921A9}" type="datetimeFigureOut">
              <a:rPr lang="en-GB" smtClean="0"/>
              <a:t>03/05/2013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E2DD-C8CF-444E-A119-D891FB4E7A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E4-248F-4173-9BCF-2F00BA6921A9}" type="datetimeFigureOut">
              <a:rPr lang="en-GB" smtClean="0"/>
              <a:t>03/05/2013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89E2DD-C8CF-444E-A119-D891FB4E7AF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E4-248F-4173-9BCF-2F00BA6921A9}" type="datetimeFigureOut">
              <a:rPr lang="en-GB" smtClean="0"/>
              <a:t>03/05/2013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E2DD-C8CF-444E-A119-D891FB4E7AF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290BDE4-248F-4173-9BCF-2F00BA6921A9}" type="datetimeFigureOut">
              <a:rPr lang="en-GB" smtClean="0"/>
              <a:t>03/05/2013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489E2DD-C8CF-444E-A119-D891FB4E7AF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a%20christmas%20carol%20ignorance%20and%20want&amp;source=images&amp;cd=&amp;cad=rja&amp;docid=XNY8gpaBxLIzZM&amp;tbnid=xqal3dEP-npJDM:&amp;ved=&amp;url=http://www.whollyonthelevel.com/2012/12/merry-christmas-to-all-except-robert.html&amp;ei=i183UbJUht45-f6B0A4&amp;psig=AFQjCNEblltVVAeJsVakM1zQ6MsIly2VUg&amp;ust=136266983520286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365104"/>
            <a:ext cx="5901361" cy="1326009"/>
          </a:xfrm>
        </p:spPr>
        <p:txBody>
          <a:bodyPr/>
          <a:lstStyle/>
          <a:p>
            <a:r>
              <a:rPr lang="en-GB" dirty="0" smtClean="0"/>
              <a:t>Ignorance &amp; Want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5944717" cy="3344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38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005" y="1772816"/>
            <a:ext cx="4712468" cy="446449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two children are </a:t>
            </a:r>
            <a:r>
              <a:rPr lang="en-GB" sz="2400" b="1" u="sng" dirty="0" smtClean="0"/>
              <a:t>allegories</a:t>
            </a:r>
            <a:r>
              <a:rPr lang="en-GB" sz="2400" dirty="0" smtClean="0"/>
              <a:t> of two social problems: Ignorance and Want. They represent these problems in human form.</a:t>
            </a:r>
          </a:p>
          <a:p>
            <a:endParaRPr lang="en-GB" sz="2400" dirty="0" smtClean="0"/>
          </a:p>
          <a:p>
            <a:r>
              <a:rPr lang="en-GB" sz="2400" dirty="0" smtClean="0"/>
              <a:t>Notice: they have capital letters to show this.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924475"/>
          </a:xfrm>
        </p:spPr>
        <p:txBody>
          <a:bodyPr/>
          <a:lstStyle/>
          <a:p>
            <a:pPr algn="ctr"/>
            <a:r>
              <a:rPr lang="en-GB" dirty="0" smtClean="0"/>
              <a:t>Ignorance and Want</a:t>
            </a:r>
            <a:endParaRPr lang="en-GB" dirty="0"/>
          </a:p>
        </p:txBody>
      </p:sp>
      <p:pic>
        <p:nvPicPr>
          <p:cNvPr id="1026" name="Picture 2" descr="http://upload.wikimedia.org/wikipedia/commons/9/96/A_Christmas_Carol_-_Ignorance_and_W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374441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87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564904"/>
            <a:ext cx="8928992" cy="3960440"/>
          </a:xfrm>
        </p:spPr>
        <p:txBody>
          <a:bodyPr>
            <a:noAutofit/>
          </a:bodyPr>
          <a:lstStyle/>
          <a:p>
            <a:r>
              <a:rPr lang="en-GB" b="1" u="sng" dirty="0" smtClean="0"/>
              <a:t>Ignorance</a:t>
            </a:r>
            <a:r>
              <a:rPr lang="en-GB" dirty="0" smtClean="0"/>
              <a:t>: People like Scrooge, who </a:t>
            </a:r>
            <a:r>
              <a:rPr lang="en-GB" b="1" u="sng" dirty="0" smtClean="0"/>
              <a:t>ignore</a:t>
            </a:r>
            <a:r>
              <a:rPr lang="en-GB" dirty="0" smtClean="0"/>
              <a:t> the problems of the poor, create enormous social problems. They create children like this.</a:t>
            </a:r>
          </a:p>
          <a:p>
            <a:endParaRPr lang="en-GB" dirty="0" smtClean="0"/>
          </a:p>
          <a:p>
            <a:r>
              <a:rPr lang="en-GB" b="1" u="sng" dirty="0" smtClean="0"/>
              <a:t>Want</a:t>
            </a:r>
            <a:r>
              <a:rPr lang="en-GB" dirty="0" smtClean="0"/>
              <a:t>: because the population has ‘boomed’ in Victorian times, many people ‘</a:t>
            </a:r>
            <a:r>
              <a:rPr lang="en-GB" b="1" u="sng" dirty="0" smtClean="0"/>
              <a:t>want for</a:t>
            </a:r>
            <a:r>
              <a:rPr lang="en-GB" dirty="0" smtClean="0"/>
              <a:t>’ (go without) the basic necessities such as food and shelter. Combined with the ignorance of the rich, this creates massive social problems. It creates children like this.</a:t>
            </a:r>
          </a:p>
          <a:p>
            <a:endParaRPr lang="en-GB" dirty="0" smtClean="0"/>
          </a:p>
          <a:p>
            <a:r>
              <a:rPr lang="en-GB" dirty="0" smtClean="0"/>
              <a:t>These children will grow into adults who live a life of crime, causing bigger problems.</a:t>
            </a:r>
            <a:endParaRPr lang="en-GB" dirty="0"/>
          </a:p>
        </p:txBody>
      </p:sp>
      <p:pic>
        <p:nvPicPr>
          <p:cNvPr id="2050" name="Picture 2" descr="http://i1083.photobucket.com/albums/j390/servantofdagon1/ignorance-and-want1-560x23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61" y="116632"/>
            <a:ext cx="5724128" cy="241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21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30</TotalTime>
  <Words>132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Grid</vt:lpstr>
      <vt:lpstr>Ignorance &amp; Want</vt:lpstr>
      <vt:lpstr>Ignorance and Want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 of Stave 3</dc:title>
  <dc:creator>Mrs R Wells</dc:creator>
  <cp:lastModifiedBy>James</cp:lastModifiedBy>
  <cp:revision>3</cp:revision>
  <dcterms:created xsi:type="dcterms:W3CDTF">2013-03-06T15:21:40Z</dcterms:created>
  <dcterms:modified xsi:type="dcterms:W3CDTF">2013-05-03T18:44:49Z</dcterms:modified>
</cp:coreProperties>
</file>