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8ec5ee6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8ec5ee6b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8ec5ee6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8ec5ee6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d50fdcd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d50fdcd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 your own game...  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t="13982" r="1058" b="6253"/>
          <a:stretch/>
        </p:blipFill>
        <p:spPr>
          <a:xfrm>
            <a:off x="594578" y="1443800"/>
            <a:ext cx="7702085" cy="349265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" name="Google Shape;58;p13"/>
          <p:cNvSpPr txBox="1"/>
          <p:nvPr/>
        </p:nvSpPr>
        <p:spPr>
          <a:xfrm>
            <a:off x="4922275" y="202800"/>
            <a:ext cx="3687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to use your planning sheet to help you!</a:t>
            </a:r>
            <a:endParaRPr sz="1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Creating a virtual game...</a:t>
            </a:r>
            <a:r>
              <a:rPr lang="en-GB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63000" y="1907475"/>
            <a:ext cx="2717100" cy="2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t="42294" r="39113" b="21503"/>
          <a:stretch/>
        </p:blipFill>
        <p:spPr>
          <a:xfrm>
            <a:off x="1788238" y="2133550"/>
            <a:ext cx="5567525" cy="18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958650" y="4037375"/>
            <a:ext cx="65445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these videos to help you create your own game!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4"/>
          <p:cNvSpPr/>
          <p:nvPr/>
        </p:nvSpPr>
        <p:spPr>
          <a:xfrm rot="3303462">
            <a:off x="1149578" y="1622374"/>
            <a:ext cx="1161237" cy="15485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645250" y="1382650"/>
            <a:ext cx="67104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this video first because  it will help you create a simple game. 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527850" y="1241350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04725" y="145300"/>
            <a:ext cx="4980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Creating a virtual game...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087675" y="1419525"/>
            <a:ext cx="7060800" cy="3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task is to create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simple game.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l="25400" t="21863" r="27622" b="22939"/>
          <a:stretch/>
        </p:blipFill>
        <p:spPr>
          <a:xfrm>
            <a:off x="3742363" y="1810900"/>
            <a:ext cx="4295477" cy="28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1235175" y="3226200"/>
            <a:ext cx="3871500" cy="6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527850" y="1241350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04725" y="145300"/>
            <a:ext cx="4980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Creating a virtual game...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11700" y="1419525"/>
            <a:ext cx="7836600" cy="3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Once you are familiar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the features you are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follow your design plan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create your own game.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l="25400" t="21863" r="27622" b="22939"/>
          <a:stretch/>
        </p:blipFill>
        <p:spPr>
          <a:xfrm>
            <a:off x="3742363" y="1810900"/>
            <a:ext cx="4295477" cy="28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2046325" y="3244625"/>
            <a:ext cx="3871500" cy="64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626800" y="4000500"/>
            <a:ext cx="2746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to save and share with me.</a:t>
            </a:r>
            <a:endParaRPr sz="1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On-screen Show (16:9)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Comic Sans MS</vt:lpstr>
      <vt:lpstr>Century Gothic</vt:lpstr>
      <vt:lpstr>Arial</vt:lpstr>
      <vt:lpstr>Simple Light</vt:lpstr>
      <vt:lpstr>Design your own game...  </vt:lpstr>
      <vt:lpstr>Creating a virtual game...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your own game...  </dc:title>
  <dc:creator>Jack Hall</dc:creator>
  <cp:lastModifiedBy>Jack Hall</cp:lastModifiedBy>
  <cp:revision>1</cp:revision>
  <dcterms:modified xsi:type="dcterms:W3CDTF">2020-12-03T13:40:49Z</dcterms:modified>
</cp:coreProperties>
</file>