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gzrVgbuyjzElvqH4vSRwT7DyR0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D2B8C5-8B15-411E-A638-8F07F14AA16E}" v="53" dt="2020-12-13T20:33:03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customschemas.google.com/relationships/presentationmetadata" Target="meta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ie O'Reilly" userId="dbfc772c13f700ca" providerId="LiveId" clId="{DDD2B8C5-8B15-411E-A638-8F07F14AA16E}"/>
    <pc:docChg chg="undo custSel addSld delSld modSld">
      <pc:chgData name="Frankie O'Reilly" userId="dbfc772c13f700ca" providerId="LiveId" clId="{DDD2B8C5-8B15-411E-A638-8F07F14AA16E}" dt="2020-12-13T20:34:47.455" v="583" actId="1076"/>
      <pc:docMkLst>
        <pc:docMk/>
      </pc:docMkLst>
      <pc:sldChg chg="modSp mod">
        <pc:chgData name="Frankie O'Reilly" userId="dbfc772c13f700ca" providerId="LiveId" clId="{DDD2B8C5-8B15-411E-A638-8F07F14AA16E}" dt="2020-12-13T20:17:10.149" v="69" actId="20577"/>
        <pc:sldMkLst>
          <pc:docMk/>
          <pc:sldMk cId="0" sldId="256"/>
        </pc:sldMkLst>
        <pc:spChg chg="mod">
          <ac:chgData name="Frankie O'Reilly" userId="dbfc772c13f700ca" providerId="LiveId" clId="{DDD2B8C5-8B15-411E-A638-8F07F14AA16E}" dt="2020-12-13T20:17:10.149" v="69" actId="20577"/>
          <ac:spMkLst>
            <pc:docMk/>
            <pc:sldMk cId="0" sldId="256"/>
            <ac:spMk id="127" creationId="{00000000-0000-0000-0000-000000000000}"/>
          </ac:spMkLst>
        </pc:spChg>
        <pc:spChg chg="mod">
          <ac:chgData name="Frankie O'Reilly" userId="dbfc772c13f700ca" providerId="LiveId" clId="{DDD2B8C5-8B15-411E-A638-8F07F14AA16E}" dt="2020-12-13T20:14:25.741" v="6" actId="20577"/>
          <ac:spMkLst>
            <pc:docMk/>
            <pc:sldMk cId="0" sldId="256"/>
            <ac:spMk id="128" creationId="{00000000-0000-0000-0000-000000000000}"/>
          </ac:spMkLst>
        </pc:spChg>
      </pc:sldChg>
      <pc:sldChg chg="del">
        <pc:chgData name="Frankie O'Reilly" userId="dbfc772c13f700ca" providerId="LiveId" clId="{DDD2B8C5-8B15-411E-A638-8F07F14AA16E}" dt="2020-12-13T20:14:36.086" v="12" actId="47"/>
        <pc:sldMkLst>
          <pc:docMk/>
          <pc:sldMk cId="0" sldId="257"/>
        </pc:sldMkLst>
      </pc:sldChg>
      <pc:sldChg chg="new del">
        <pc:chgData name="Frankie O'Reilly" userId="dbfc772c13f700ca" providerId="LiveId" clId="{DDD2B8C5-8B15-411E-A638-8F07F14AA16E}" dt="2020-12-13T20:17:52.690" v="71" actId="680"/>
        <pc:sldMkLst>
          <pc:docMk/>
          <pc:sldMk cId="3409717294" sldId="257"/>
        </pc:sldMkLst>
      </pc:sldChg>
      <pc:sldChg chg="addSp modSp new mod modAnim">
        <pc:chgData name="Frankie O'Reilly" userId="dbfc772c13f700ca" providerId="LiveId" clId="{DDD2B8C5-8B15-411E-A638-8F07F14AA16E}" dt="2020-12-13T20:24:53.907" v="287" actId="1076"/>
        <pc:sldMkLst>
          <pc:docMk/>
          <pc:sldMk cId="3871170549" sldId="257"/>
        </pc:sldMkLst>
        <pc:spChg chg="mod">
          <ac:chgData name="Frankie O'Reilly" userId="dbfc772c13f700ca" providerId="LiveId" clId="{DDD2B8C5-8B15-411E-A638-8F07F14AA16E}" dt="2020-12-13T20:18:05.508" v="91" actId="20577"/>
          <ac:spMkLst>
            <pc:docMk/>
            <pc:sldMk cId="3871170549" sldId="257"/>
            <ac:spMk id="2" creationId="{56C60269-12BB-4FC1-8E18-673012D50443}"/>
          </ac:spMkLst>
        </pc:spChg>
        <pc:spChg chg="add mod">
          <ac:chgData name="Frankie O'Reilly" userId="dbfc772c13f700ca" providerId="LiveId" clId="{DDD2B8C5-8B15-411E-A638-8F07F14AA16E}" dt="2020-12-13T20:19:36.572" v="103" actId="1076"/>
          <ac:spMkLst>
            <pc:docMk/>
            <pc:sldMk cId="3871170549" sldId="257"/>
            <ac:spMk id="3" creationId="{7D2A4632-DE24-4634-BBE6-2613F764FB50}"/>
          </ac:spMkLst>
        </pc:spChg>
        <pc:spChg chg="add mod">
          <ac:chgData name="Frankie O'Reilly" userId="dbfc772c13f700ca" providerId="LiveId" clId="{DDD2B8C5-8B15-411E-A638-8F07F14AA16E}" dt="2020-12-13T20:24:50.743" v="286" actId="14100"/>
          <ac:spMkLst>
            <pc:docMk/>
            <pc:sldMk cId="3871170549" sldId="257"/>
            <ac:spMk id="6" creationId="{E463A69E-A866-4F35-ACF2-7821D0BDBAD5}"/>
          </ac:spMkLst>
        </pc:spChg>
        <pc:spChg chg="add mod">
          <ac:chgData name="Frankie O'Reilly" userId="dbfc772c13f700ca" providerId="LiveId" clId="{DDD2B8C5-8B15-411E-A638-8F07F14AA16E}" dt="2020-12-13T20:24:53.907" v="287" actId="1076"/>
          <ac:spMkLst>
            <pc:docMk/>
            <pc:sldMk cId="3871170549" sldId="257"/>
            <ac:spMk id="7" creationId="{B27464A5-A584-49C8-83E2-B4357A8E2183}"/>
          </ac:spMkLst>
        </pc:spChg>
        <pc:picChg chg="add mod modCrop">
          <ac:chgData name="Frankie O'Reilly" userId="dbfc772c13f700ca" providerId="LiveId" clId="{DDD2B8C5-8B15-411E-A638-8F07F14AA16E}" dt="2020-12-13T20:19:32.229" v="102" actId="1076"/>
          <ac:picMkLst>
            <pc:docMk/>
            <pc:sldMk cId="3871170549" sldId="257"/>
            <ac:picMk id="5" creationId="{9F8BD62B-4651-4C17-8945-268377419483}"/>
          </ac:picMkLst>
        </pc:picChg>
      </pc:sldChg>
      <pc:sldChg chg="del">
        <pc:chgData name="Frankie O'Reilly" userId="dbfc772c13f700ca" providerId="LiveId" clId="{DDD2B8C5-8B15-411E-A638-8F07F14AA16E}" dt="2020-12-13T20:14:36.715" v="13" actId="47"/>
        <pc:sldMkLst>
          <pc:docMk/>
          <pc:sldMk cId="0" sldId="258"/>
        </pc:sldMkLst>
      </pc:sldChg>
      <pc:sldChg chg="addSp modSp new mod">
        <pc:chgData name="Frankie O'Reilly" userId="dbfc772c13f700ca" providerId="LiveId" clId="{DDD2B8C5-8B15-411E-A638-8F07F14AA16E}" dt="2020-12-13T20:21:25.677" v="134" actId="20577"/>
        <pc:sldMkLst>
          <pc:docMk/>
          <pc:sldMk cId="4294498136" sldId="258"/>
        </pc:sldMkLst>
        <pc:spChg chg="mod">
          <ac:chgData name="Frankie O'Reilly" userId="dbfc772c13f700ca" providerId="LiveId" clId="{DDD2B8C5-8B15-411E-A638-8F07F14AA16E}" dt="2020-12-13T20:21:25.677" v="134" actId="20577"/>
          <ac:spMkLst>
            <pc:docMk/>
            <pc:sldMk cId="4294498136" sldId="258"/>
            <ac:spMk id="2" creationId="{1E80B412-6EAA-4607-99CA-91A18B0EA7D6}"/>
          </ac:spMkLst>
        </pc:spChg>
        <pc:picChg chg="add mod">
          <ac:chgData name="Frankie O'Reilly" userId="dbfc772c13f700ca" providerId="LiveId" clId="{DDD2B8C5-8B15-411E-A638-8F07F14AA16E}" dt="2020-12-13T20:21:12.114" v="121" actId="1076"/>
          <ac:picMkLst>
            <pc:docMk/>
            <pc:sldMk cId="4294498136" sldId="258"/>
            <ac:picMk id="1026" creationId="{F37CD8BD-ADDF-49F7-A0DA-980276B1363E}"/>
          </ac:picMkLst>
        </pc:picChg>
      </pc:sldChg>
      <pc:sldChg chg="del">
        <pc:chgData name="Frankie O'Reilly" userId="dbfc772c13f700ca" providerId="LiveId" clId="{DDD2B8C5-8B15-411E-A638-8F07F14AA16E}" dt="2020-12-13T20:14:38.062" v="15" actId="47"/>
        <pc:sldMkLst>
          <pc:docMk/>
          <pc:sldMk cId="0" sldId="259"/>
        </pc:sldMkLst>
      </pc:sldChg>
      <pc:sldChg chg="modSp add mod">
        <pc:chgData name="Frankie O'Reilly" userId="dbfc772c13f700ca" providerId="LiveId" clId="{DDD2B8C5-8B15-411E-A638-8F07F14AA16E}" dt="2020-12-13T20:21:56.043" v="149" actId="20577"/>
        <pc:sldMkLst>
          <pc:docMk/>
          <pc:sldMk cId="1092892986" sldId="259"/>
        </pc:sldMkLst>
        <pc:spChg chg="mod">
          <ac:chgData name="Frankie O'Reilly" userId="dbfc772c13f700ca" providerId="LiveId" clId="{DDD2B8C5-8B15-411E-A638-8F07F14AA16E}" dt="2020-12-13T20:21:56.043" v="149" actId="20577"/>
          <ac:spMkLst>
            <pc:docMk/>
            <pc:sldMk cId="1092892986" sldId="259"/>
            <ac:spMk id="2" creationId="{1E80B412-6EAA-4607-99CA-91A18B0EA7D6}"/>
          </ac:spMkLst>
        </pc:spChg>
        <pc:picChg chg="mod">
          <ac:chgData name="Frankie O'Reilly" userId="dbfc772c13f700ca" providerId="LiveId" clId="{DDD2B8C5-8B15-411E-A638-8F07F14AA16E}" dt="2020-12-13T20:21:51.218" v="138" actId="1076"/>
          <ac:picMkLst>
            <pc:docMk/>
            <pc:sldMk cId="1092892986" sldId="259"/>
            <ac:picMk id="1026" creationId="{F37CD8BD-ADDF-49F7-A0DA-980276B1363E}"/>
          </ac:picMkLst>
        </pc:picChg>
      </pc:sldChg>
      <pc:sldChg chg="del">
        <pc:chgData name="Frankie O'Reilly" userId="dbfc772c13f700ca" providerId="LiveId" clId="{DDD2B8C5-8B15-411E-A638-8F07F14AA16E}" dt="2020-12-13T20:14:37.984" v="14" actId="47"/>
        <pc:sldMkLst>
          <pc:docMk/>
          <pc:sldMk cId="0" sldId="260"/>
        </pc:sldMkLst>
      </pc:sldChg>
      <pc:sldChg chg="modSp add mod">
        <pc:chgData name="Frankie O'Reilly" userId="dbfc772c13f700ca" providerId="LiveId" clId="{DDD2B8C5-8B15-411E-A638-8F07F14AA16E}" dt="2020-12-13T20:22:51.087" v="165" actId="20577"/>
        <pc:sldMkLst>
          <pc:docMk/>
          <pc:sldMk cId="1407023887" sldId="260"/>
        </pc:sldMkLst>
        <pc:spChg chg="mod">
          <ac:chgData name="Frankie O'Reilly" userId="dbfc772c13f700ca" providerId="LiveId" clId="{DDD2B8C5-8B15-411E-A638-8F07F14AA16E}" dt="2020-12-13T20:22:51.087" v="165" actId="20577"/>
          <ac:spMkLst>
            <pc:docMk/>
            <pc:sldMk cId="1407023887" sldId="260"/>
            <ac:spMk id="2" creationId="{1E80B412-6EAA-4607-99CA-91A18B0EA7D6}"/>
          </ac:spMkLst>
        </pc:spChg>
        <pc:picChg chg="mod">
          <ac:chgData name="Frankie O'Reilly" userId="dbfc772c13f700ca" providerId="LiveId" clId="{DDD2B8C5-8B15-411E-A638-8F07F14AA16E}" dt="2020-12-13T20:22:44.173" v="154" actId="1076"/>
          <ac:picMkLst>
            <pc:docMk/>
            <pc:sldMk cId="1407023887" sldId="260"/>
            <ac:picMk id="1026" creationId="{F37CD8BD-ADDF-49F7-A0DA-980276B1363E}"/>
          </ac:picMkLst>
        </pc:picChg>
      </pc:sldChg>
      <pc:sldChg chg="del">
        <pc:chgData name="Frankie O'Reilly" userId="dbfc772c13f700ca" providerId="LiveId" clId="{DDD2B8C5-8B15-411E-A638-8F07F14AA16E}" dt="2020-12-13T20:14:38.765" v="16" actId="47"/>
        <pc:sldMkLst>
          <pc:docMk/>
          <pc:sldMk cId="0" sldId="261"/>
        </pc:sldMkLst>
      </pc:sldChg>
      <pc:sldChg chg="addSp modSp new mod modAnim">
        <pc:chgData name="Frankie O'Reilly" userId="dbfc772c13f700ca" providerId="LiveId" clId="{DDD2B8C5-8B15-411E-A638-8F07F14AA16E}" dt="2020-12-13T20:28:43.303" v="438" actId="20577"/>
        <pc:sldMkLst>
          <pc:docMk/>
          <pc:sldMk cId="2969519446" sldId="261"/>
        </pc:sldMkLst>
        <pc:spChg chg="mod">
          <ac:chgData name="Frankie O'Reilly" userId="dbfc772c13f700ca" providerId="LiveId" clId="{DDD2B8C5-8B15-411E-A638-8F07F14AA16E}" dt="2020-12-13T20:26:43.873" v="307" actId="5793"/>
          <ac:spMkLst>
            <pc:docMk/>
            <pc:sldMk cId="2969519446" sldId="261"/>
            <ac:spMk id="2" creationId="{41C5E280-F196-4639-B9D6-591D25E4C647}"/>
          </ac:spMkLst>
        </pc:spChg>
        <pc:spChg chg="add mod">
          <ac:chgData name="Frankie O'Reilly" userId="dbfc772c13f700ca" providerId="LiveId" clId="{DDD2B8C5-8B15-411E-A638-8F07F14AA16E}" dt="2020-12-13T20:28:43.303" v="438" actId="20577"/>
          <ac:spMkLst>
            <pc:docMk/>
            <pc:sldMk cId="2969519446" sldId="261"/>
            <ac:spMk id="4" creationId="{B37ACF51-D060-403E-A363-2BE9A726162E}"/>
          </ac:spMkLst>
        </pc:spChg>
        <pc:picChg chg="add mod">
          <ac:chgData name="Frankie O'Reilly" userId="dbfc772c13f700ca" providerId="LiveId" clId="{DDD2B8C5-8B15-411E-A638-8F07F14AA16E}" dt="2020-12-13T20:28:32.304" v="427" actId="1076"/>
          <ac:picMkLst>
            <pc:docMk/>
            <pc:sldMk cId="2969519446" sldId="261"/>
            <ac:picMk id="2050" creationId="{490D8147-06EC-4BB6-9847-AA8E75F6AE0B}"/>
          </ac:picMkLst>
        </pc:picChg>
      </pc:sldChg>
      <pc:sldChg chg="addSp modSp new mod">
        <pc:chgData name="Frankie O'Reilly" userId="dbfc772c13f700ca" providerId="LiveId" clId="{DDD2B8C5-8B15-411E-A638-8F07F14AA16E}" dt="2020-12-13T20:34:47.455" v="583" actId="1076"/>
        <pc:sldMkLst>
          <pc:docMk/>
          <pc:sldMk cId="1091996216" sldId="262"/>
        </pc:sldMkLst>
        <pc:spChg chg="mod">
          <ac:chgData name="Frankie O'Reilly" userId="dbfc772c13f700ca" providerId="LiveId" clId="{DDD2B8C5-8B15-411E-A638-8F07F14AA16E}" dt="2020-12-13T20:30:15.158" v="464" actId="5793"/>
          <ac:spMkLst>
            <pc:docMk/>
            <pc:sldMk cId="1091996216" sldId="262"/>
            <ac:spMk id="2" creationId="{19FA938A-E627-4E02-A51E-1203FC650113}"/>
          </ac:spMkLst>
        </pc:spChg>
        <pc:spChg chg="add mod">
          <ac:chgData name="Frankie O'Reilly" userId="dbfc772c13f700ca" providerId="LiveId" clId="{DDD2B8C5-8B15-411E-A638-8F07F14AA16E}" dt="2020-12-13T20:33:50.619" v="576" actId="207"/>
          <ac:spMkLst>
            <pc:docMk/>
            <pc:sldMk cId="1091996216" sldId="262"/>
            <ac:spMk id="9" creationId="{165F74CC-FBAC-4399-A55F-CBD1C9B12CC2}"/>
          </ac:spMkLst>
        </pc:spChg>
        <pc:picChg chg="add mod modCrop">
          <ac:chgData name="Frankie O'Reilly" userId="dbfc772c13f700ca" providerId="LiveId" clId="{DDD2B8C5-8B15-411E-A638-8F07F14AA16E}" dt="2020-12-13T20:32:50.178" v="487" actId="1076"/>
          <ac:picMkLst>
            <pc:docMk/>
            <pc:sldMk cId="1091996216" sldId="262"/>
            <ac:picMk id="4" creationId="{C27E324A-596F-460D-B696-9714D9B3D0D7}"/>
          </ac:picMkLst>
        </pc:picChg>
        <pc:picChg chg="add mod modCrop">
          <ac:chgData name="Frankie O'Reilly" userId="dbfc772c13f700ca" providerId="LiveId" clId="{DDD2B8C5-8B15-411E-A638-8F07F14AA16E}" dt="2020-12-13T20:32:51.912" v="488" actId="1076"/>
          <ac:picMkLst>
            <pc:docMk/>
            <pc:sldMk cId="1091996216" sldId="262"/>
            <ac:picMk id="6" creationId="{8CED6274-C12B-4CE9-A161-2A7CDF8AACFD}"/>
          </ac:picMkLst>
        </pc:picChg>
        <pc:picChg chg="add mod modCrop">
          <ac:chgData name="Frankie O'Reilly" userId="dbfc772c13f700ca" providerId="LiveId" clId="{DDD2B8C5-8B15-411E-A638-8F07F14AA16E}" dt="2020-12-13T20:32:31.255" v="486" actId="14100"/>
          <ac:picMkLst>
            <pc:docMk/>
            <pc:sldMk cId="1091996216" sldId="262"/>
            <ac:picMk id="8" creationId="{0D05EC07-8080-4E90-A3FA-E98F9FA8F1E8}"/>
          </ac:picMkLst>
        </pc:picChg>
        <pc:picChg chg="add mod modCrop">
          <ac:chgData name="Frankie O'Reilly" userId="dbfc772c13f700ca" providerId="LiveId" clId="{DDD2B8C5-8B15-411E-A638-8F07F14AA16E}" dt="2020-12-13T20:34:47.455" v="583" actId="1076"/>
          <ac:picMkLst>
            <pc:docMk/>
            <pc:sldMk cId="1091996216" sldId="262"/>
            <ac:picMk id="11" creationId="{ED76FC5B-0165-4254-8269-2698D55E320A}"/>
          </ac:picMkLst>
        </pc:picChg>
      </pc:sldChg>
      <pc:sldChg chg="del">
        <pc:chgData name="Frankie O'Reilly" userId="dbfc772c13f700ca" providerId="LiveId" clId="{DDD2B8C5-8B15-411E-A638-8F07F14AA16E}" dt="2020-12-13T20:14:45.446" v="17" actId="47"/>
        <pc:sldMkLst>
          <pc:docMk/>
          <pc:sldMk cId="0" sldId="267"/>
        </pc:sldMkLst>
      </pc:sldChg>
      <pc:sldMasterChg chg="delSldLayout">
        <pc:chgData name="Frankie O'Reilly" userId="dbfc772c13f700ca" providerId="LiveId" clId="{DDD2B8C5-8B15-411E-A638-8F07F14AA16E}" dt="2020-12-13T20:14:45.446" v="17" actId="47"/>
        <pc:sldMasterMkLst>
          <pc:docMk/>
          <pc:sldMasterMk cId="0" sldId="2147483648"/>
        </pc:sldMasterMkLst>
        <pc:sldLayoutChg chg="del">
          <pc:chgData name="Frankie O'Reilly" userId="dbfc772c13f700ca" providerId="LiveId" clId="{DDD2B8C5-8B15-411E-A638-8F07F14AA16E}" dt="2020-12-13T20:14:45.446" v="17" actId="4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  <pc:docChgLst>
    <pc:chgData name="Frankie O'Reilly" userId="dbfc772c13f700ca" providerId="LiveId" clId="{34D27098-8DE9-494C-8B85-009AF997AB24}"/>
    <pc:docChg chg="undo custSel delSld modSld sldOrd">
      <pc:chgData name="Frankie O'Reilly" userId="dbfc772c13f700ca" providerId="LiveId" clId="{34D27098-8DE9-494C-8B85-009AF997AB24}" dt="2020-11-28T17:24:51.763" v="505" actId="20577"/>
      <pc:docMkLst>
        <pc:docMk/>
      </pc:docMkLst>
      <pc:sldChg chg="modSp mod">
        <pc:chgData name="Frankie O'Reilly" userId="dbfc772c13f700ca" providerId="LiveId" clId="{34D27098-8DE9-494C-8B85-009AF997AB24}" dt="2020-11-28T17:24:51.763" v="505" actId="20577"/>
        <pc:sldMkLst>
          <pc:docMk/>
          <pc:sldMk cId="0" sldId="256"/>
        </pc:sldMkLst>
        <pc:spChg chg="mod">
          <ac:chgData name="Frankie O'Reilly" userId="dbfc772c13f700ca" providerId="LiveId" clId="{34D27098-8DE9-494C-8B85-009AF997AB24}" dt="2020-11-27T21:14:08.986" v="28" actId="20577"/>
          <ac:spMkLst>
            <pc:docMk/>
            <pc:sldMk cId="0" sldId="256"/>
            <ac:spMk id="127" creationId="{00000000-0000-0000-0000-000000000000}"/>
          </ac:spMkLst>
        </pc:spChg>
        <pc:spChg chg="mod">
          <ac:chgData name="Frankie O'Reilly" userId="dbfc772c13f700ca" providerId="LiveId" clId="{34D27098-8DE9-494C-8B85-009AF997AB24}" dt="2020-11-28T17:24:51.763" v="505" actId="20577"/>
          <ac:spMkLst>
            <pc:docMk/>
            <pc:sldMk cId="0" sldId="256"/>
            <ac:spMk id="128" creationId="{00000000-0000-0000-0000-000000000000}"/>
          </ac:spMkLst>
        </pc:spChg>
      </pc:sldChg>
      <pc:sldChg chg="addSp delSp modSp mod">
        <pc:chgData name="Frankie O'Reilly" userId="dbfc772c13f700ca" providerId="LiveId" clId="{34D27098-8DE9-494C-8B85-009AF997AB24}" dt="2020-11-27T21:19:40.747" v="51" actId="1076"/>
        <pc:sldMkLst>
          <pc:docMk/>
          <pc:sldMk cId="0" sldId="257"/>
        </pc:sldMkLst>
        <pc:picChg chg="del">
          <ac:chgData name="Frankie O'Reilly" userId="dbfc772c13f700ca" providerId="LiveId" clId="{34D27098-8DE9-494C-8B85-009AF997AB24}" dt="2020-11-27T21:14:20.768" v="31" actId="478"/>
          <ac:picMkLst>
            <pc:docMk/>
            <pc:sldMk cId="0" sldId="257"/>
            <ac:picMk id="134" creationId="{00000000-0000-0000-0000-000000000000}"/>
          </ac:picMkLst>
        </pc:picChg>
        <pc:picChg chg="add mod">
          <ac:chgData name="Frankie O'Reilly" userId="dbfc772c13f700ca" providerId="LiveId" clId="{34D27098-8DE9-494C-8B85-009AF997AB24}" dt="2020-11-27T21:19:40.747" v="51" actId="1076"/>
          <ac:picMkLst>
            <pc:docMk/>
            <pc:sldMk cId="0" sldId="257"/>
            <ac:picMk id="1026" creationId="{5EFB6000-41B6-4AA6-954B-6046CC85ED26}"/>
          </ac:picMkLst>
        </pc:picChg>
      </pc:sldChg>
      <pc:sldChg chg="addSp delSp modSp mod">
        <pc:chgData name="Frankie O'Reilly" userId="dbfc772c13f700ca" providerId="LiveId" clId="{34D27098-8DE9-494C-8B85-009AF997AB24}" dt="2020-11-27T21:23:25.271" v="56" actId="1076"/>
        <pc:sldMkLst>
          <pc:docMk/>
          <pc:sldMk cId="0" sldId="258"/>
        </pc:sldMkLst>
        <pc:picChg chg="add mod">
          <ac:chgData name="Frankie O'Reilly" userId="dbfc772c13f700ca" providerId="LiveId" clId="{34D27098-8DE9-494C-8B85-009AF997AB24}" dt="2020-11-27T21:23:25.271" v="56" actId="1076"/>
          <ac:picMkLst>
            <pc:docMk/>
            <pc:sldMk cId="0" sldId="258"/>
            <ac:picMk id="5" creationId="{D028FEEC-6950-4246-9C29-67FCFCE14E4C}"/>
          </ac:picMkLst>
        </pc:picChg>
        <pc:picChg chg="del">
          <ac:chgData name="Frankie O'Reilly" userId="dbfc772c13f700ca" providerId="LiveId" clId="{34D27098-8DE9-494C-8B85-009AF997AB24}" dt="2020-11-27T21:14:23.439" v="32" actId="478"/>
          <ac:picMkLst>
            <pc:docMk/>
            <pc:sldMk cId="0" sldId="258"/>
            <ac:picMk id="142" creationId="{00000000-0000-0000-0000-000000000000}"/>
          </ac:picMkLst>
        </pc:picChg>
      </pc:sldChg>
      <pc:sldChg chg="addSp delSp modSp mod">
        <pc:chgData name="Frankie O'Reilly" userId="dbfc772c13f700ca" providerId="LiveId" clId="{34D27098-8DE9-494C-8B85-009AF997AB24}" dt="2020-11-27T21:33:42.777" v="368" actId="1076"/>
        <pc:sldMkLst>
          <pc:docMk/>
          <pc:sldMk cId="0" sldId="259"/>
        </pc:sldMkLst>
        <pc:spChg chg="add mod">
          <ac:chgData name="Frankie O'Reilly" userId="dbfc772c13f700ca" providerId="LiveId" clId="{34D27098-8DE9-494C-8B85-009AF997AB24}" dt="2020-11-27T21:33:42.777" v="368" actId="1076"/>
          <ac:spMkLst>
            <pc:docMk/>
            <pc:sldMk cId="0" sldId="259"/>
            <ac:spMk id="7" creationId="{6EDB2612-910A-4781-BD52-D5B1AFD90F72}"/>
          </ac:spMkLst>
        </pc:spChg>
        <pc:spChg chg="del">
          <ac:chgData name="Frankie O'Reilly" userId="dbfc772c13f700ca" providerId="LiveId" clId="{34D27098-8DE9-494C-8B85-009AF997AB24}" dt="2020-11-27T21:28:58.494" v="140" actId="478"/>
          <ac:spMkLst>
            <pc:docMk/>
            <pc:sldMk cId="0" sldId="259"/>
            <ac:spMk id="148" creationId="{00000000-0000-0000-0000-000000000000}"/>
          </ac:spMkLst>
        </pc:spChg>
        <pc:spChg chg="del">
          <ac:chgData name="Frankie O'Reilly" userId="dbfc772c13f700ca" providerId="LiveId" clId="{34D27098-8DE9-494C-8B85-009AF997AB24}" dt="2020-11-27T21:28:58.494" v="140" actId="478"/>
          <ac:spMkLst>
            <pc:docMk/>
            <pc:sldMk cId="0" sldId="259"/>
            <ac:spMk id="149" creationId="{00000000-0000-0000-0000-000000000000}"/>
          </ac:spMkLst>
        </pc:spChg>
        <pc:picChg chg="add mod modCrop">
          <ac:chgData name="Frankie O'Reilly" userId="dbfc772c13f700ca" providerId="LiveId" clId="{34D27098-8DE9-494C-8B85-009AF997AB24}" dt="2020-11-27T21:31:46.217" v="353" actId="1076"/>
          <ac:picMkLst>
            <pc:docMk/>
            <pc:sldMk cId="0" sldId="259"/>
            <ac:picMk id="3" creationId="{E19C0959-9D68-43BB-A63B-1FBB115708C5}"/>
          </ac:picMkLst>
        </pc:picChg>
        <pc:picChg chg="add mod modCrop">
          <ac:chgData name="Frankie O'Reilly" userId="dbfc772c13f700ca" providerId="LiveId" clId="{34D27098-8DE9-494C-8B85-009AF997AB24}" dt="2020-11-27T21:33:36.243" v="367" actId="14100"/>
          <ac:picMkLst>
            <pc:docMk/>
            <pc:sldMk cId="0" sldId="259"/>
            <ac:picMk id="8" creationId="{14416A75-B37A-47B1-93BD-BE68F842AEF6}"/>
          </ac:picMkLst>
        </pc:picChg>
        <pc:picChg chg="del">
          <ac:chgData name="Frankie O'Reilly" userId="dbfc772c13f700ca" providerId="LiveId" clId="{34D27098-8DE9-494C-8B85-009AF997AB24}" dt="2020-11-27T21:14:25.885" v="33" actId="478"/>
          <ac:picMkLst>
            <pc:docMk/>
            <pc:sldMk cId="0" sldId="259"/>
            <ac:picMk id="150" creationId="{00000000-0000-0000-0000-000000000000}"/>
          </ac:picMkLst>
        </pc:picChg>
      </pc:sldChg>
      <pc:sldChg chg="addSp delSp modSp mod ord">
        <pc:chgData name="Frankie O'Reilly" userId="dbfc772c13f700ca" providerId="LiveId" clId="{34D27098-8DE9-494C-8B85-009AF997AB24}" dt="2020-11-27T21:31:28.944" v="352" actId="14100"/>
        <pc:sldMkLst>
          <pc:docMk/>
          <pc:sldMk cId="0" sldId="260"/>
        </pc:sldMkLst>
        <pc:spChg chg="add mod">
          <ac:chgData name="Frankie O'Reilly" userId="dbfc772c13f700ca" providerId="LiveId" clId="{34D27098-8DE9-494C-8B85-009AF997AB24}" dt="2020-11-27T21:31:28.944" v="352" actId="14100"/>
          <ac:spMkLst>
            <pc:docMk/>
            <pc:sldMk cId="0" sldId="260"/>
            <ac:spMk id="6" creationId="{F393BAD7-9756-476C-88F6-3B314902BE91}"/>
          </ac:spMkLst>
        </pc:spChg>
        <pc:picChg chg="del">
          <ac:chgData name="Frankie O'Reilly" userId="dbfc772c13f700ca" providerId="LiveId" clId="{34D27098-8DE9-494C-8B85-009AF997AB24}" dt="2020-11-27T21:14:28.230" v="34" actId="478"/>
          <ac:picMkLst>
            <pc:docMk/>
            <pc:sldMk cId="0" sldId="260"/>
            <ac:picMk id="158" creationId="{00000000-0000-0000-0000-000000000000}"/>
          </ac:picMkLst>
        </pc:picChg>
        <pc:picChg chg="add mod">
          <ac:chgData name="Frankie O'Reilly" userId="dbfc772c13f700ca" providerId="LiveId" clId="{34D27098-8DE9-494C-8B85-009AF997AB24}" dt="2020-11-27T21:28:38.101" v="137" actId="14100"/>
          <ac:picMkLst>
            <pc:docMk/>
            <pc:sldMk cId="0" sldId="260"/>
            <ac:picMk id="2050" creationId="{B60DF192-73B5-4129-93F0-3F2DB090A65E}"/>
          </ac:picMkLst>
        </pc:picChg>
      </pc:sldChg>
      <pc:sldChg chg="addSp delSp modSp mod modAnim">
        <pc:chgData name="Frankie O'Reilly" userId="dbfc772c13f700ca" providerId="LiveId" clId="{34D27098-8DE9-494C-8B85-009AF997AB24}" dt="2020-11-27T22:19:16.592" v="501"/>
        <pc:sldMkLst>
          <pc:docMk/>
          <pc:sldMk cId="0" sldId="261"/>
        </pc:sldMkLst>
        <pc:spChg chg="add mod">
          <ac:chgData name="Frankie O'Reilly" userId="dbfc772c13f700ca" providerId="LiveId" clId="{34D27098-8DE9-494C-8B85-009AF997AB24}" dt="2020-11-27T22:19:08.246" v="499" actId="1076"/>
          <ac:spMkLst>
            <pc:docMk/>
            <pc:sldMk cId="0" sldId="261"/>
            <ac:spMk id="7" creationId="{6C958EE3-052E-497C-8C30-CAF9F9EF0DA1}"/>
          </ac:spMkLst>
        </pc:spChg>
        <pc:spChg chg="add mod">
          <ac:chgData name="Frankie O'Reilly" userId="dbfc772c13f700ca" providerId="LiveId" clId="{34D27098-8DE9-494C-8B85-009AF997AB24}" dt="2020-11-27T21:39:20.935" v="493" actId="1076"/>
          <ac:spMkLst>
            <pc:docMk/>
            <pc:sldMk cId="0" sldId="261"/>
            <ac:spMk id="8" creationId="{A175A94A-A5B2-456D-80DE-6C810BDB1BC9}"/>
          </ac:spMkLst>
        </pc:spChg>
        <pc:spChg chg="del">
          <ac:chgData name="Frankie O'Reilly" userId="dbfc772c13f700ca" providerId="LiveId" clId="{34D27098-8DE9-494C-8B85-009AF997AB24}" dt="2020-11-27T21:14:38.058" v="37" actId="478"/>
          <ac:spMkLst>
            <pc:docMk/>
            <pc:sldMk cId="0" sldId="261"/>
            <ac:spMk id="167" creationId="{00000000-0000-0000-0000-000000000000}"/>
          </ac:spMkLst>
        </pc:spChg>
        <pc:picChg chg="add mod">
          <ac:chgData name="Frankie O'Reilly" userId="dbfc772c13f700ca" providerId="LiveId" clId="{34D27098-8DE9-494C-8B85-009AF997AB24}" dt="2020-11-27T21:39:12.900" v="491" actId="1076"/>
          <ac:picMkLst>
            <pc:docMk/>
            <pc:sldMk cId="0" sldId="261"/>
            <ac:picMk id="9" creationId="{AE38A7FF-E98E-47F8-A326-413316BB4D64}"/>
          </ac:picMkLst>
        </pc:picChg>
        <pc:picChg chg="del">
          <ac:chgData name="Frankie O'Reilly" userId="dbfc772c13f700ca" providerId="LiveId" clId="{34D27098-8DE9-494C-8B85-009AF997AB24}" dt="2020-11-27T21:14:30.893" v="35" actId="478"/>
          <ac:picMkLst>
            <pc:docMk/>
            <pc:sldMk cId="0" sldId="261"/>
            <ac:picMk id="166" creationId="{00000000-0000-0000-0000-000000000000}"/>
          </ac:picMkLst>
        </pc:picChg>
        <pc:picChg chg="add mod">
          <ac:chgData name="Frankie O'Reilly" userId="dbfc772c13f700ca" providerId="LiveId" clId="{34D27098-8DE9-494C-8B85-009AF997AB24}" dt="2020-11-27T21:39:00.516" v="487" actId="1076"/>
          <ac:picMkLst>
            <pc:docMk/>
            <pc:sldMk cId="0" sldId="261"/>
            <ac:picMk id="4098" creationId="{B62D3EC2-7E1C-43CA-8F9B-91ADB6DFD114}"/>
          </ac:picMkLst>
        </pc:picChg>
      </pc:sldChg>
      <pc:sldChg chg="delSp del mod">
        <pc:chgData name="Frankie O'Reilly" userId="dbfc772c13f700ca" providerId="LiveId" clId="{34D27098-8DE9-494C-8B85-009AF997AB24}" dt="2020-11-27T21:39:27.452" v="494" actId="47"/>
        <pc:sldMkLst>
          <pc:docMk/>
          <pc:sldMk cId="0" sldId="262"/>
        </pc:sldMkLst>
        <pc:picChg chg="del">
          <ac:chgData name="Frankie O'Reilly" userId="dbfc772c13f700ca" providerId="LiveId" clId="{34D27098-8DE9-494C-8B85-009AF997AB24}" dt="2020-11-27T21:14:34.829" v="36" actId="478"/>
          <ac:picMkLst>
            <pc:docMk/>
            <pc:sldMk cId="0" sldId="262"/>
            <ac:picMk id="175" creationId="{00000000-0000-0000-0000-000000000000}"/>
          </ac:picMkLst>
        </pc:picChg>
      </pc:sldChg>
      <pc:sldChg chg="delSp del mod">
        <pc:chgData name="Frankie O'Reilly" userId="dbfc772c13f700ca" providerId="LiveId" clId="{34D27098-8DE9-494C-8B85-009AF997AB24}" dt="2020-11-27T21:39:28.010" v="495" actId="47"/>
        <pc:sldMkLst>
          <pc:docMk/>
          <pc:sldMk cId="0" sldId="263"/>
        </pc:sldMkLst>
        <pc:picChg chg="del">
          <ac:chgData name="Frankie O'Reilly" userId="dbfc772c13f700ca" providerId="LiveId" clId="{34D27098-8DE9-494C-8B85-009AF997AB24}" dt="2020-11-27T21:14:45.016" v="38" actId="478"/>
          <ac:picMkLst>
            <pc:docMk/>
            <pc:sldMk cId="0" sldId="263"/>
            <ac:picMk id="183" creationId="{00000000-0000-0000-0000-000000000000}"/>
          </ac:picMkLst>
        </pc:picChg>
      </pc:sldChg>
      <pc:sldChg chg="delSp del mod">
        <pc:chgData name="Frankie O'Reilly" userId="dbfc772c13f700ca" providerId="LiveId" clId="{34D27098-8DE9-494C-8B85-009AF997AB24}" dt="2020-11-27T21:39:28.555" v="496" actId="47"/>
        <pc:sldMkLst>
          <pc:docMk/>
          <pc:sldMk cId="0" sldId="264"/>
        </pc:sldMkLst>
        <pc:picChg chg="del">
          <ac:chgData name="Frankie O'Reilly" userId="dbfc772c13f700ca" providerId="LiveId" clId="{34D27098-8DE9-494C-8B85-009AF997AB24}" dt="2020-11-27T21:14:47.235" v="39" actId="478"/>
          <ac:picMkLst>
            <pc:docMk/>
            <pc:sldMk cId="0" sldId="264"/>
            <ac:picMk id="191" creationId="{00000000-0000-0000-0000-000000000000}"/>
          </ac:picMkLst>
        </pc:picChg>
      </pc:sldChg>
      <pc:sldChg chg="delSp del mod">
        <pc:chgData name="Frankie O'Reilly" userId="dbfc772c13f700ca" providerId="LiveId" clId="{34D27098-8DE9-494C-8B85-009AF997AB24}" dt="2020-11-27T21:39:29.075" v="497" actId="47"/>
        <pc:sldMkLst>
          <pc:docMk/>
          <pc:sldMk cId="0" sldId="265"/>
        </pc:sldMkLst>
        <pc:picChg chg="del">
          <ac:chgData name="Frankie O'Reilly" userId="dbfc772c13f700ca" providerId="LiveId" clId="{34D27098-8DE9-494C-8B85-009AF997AB24}" dt="2020-11-27T21:14:52.745" v="40" actId="478"/>
          <ac:picMkLst>
            <pc:docMk/>
            <pc:sldMk cId="0" sldId="265"/>
            <ac:picMk id="199" creationId="{00000000-0000-0000-0000-000000000000}"/>
          </ac:picMkLst>
        </pc:picChg>
      </pc:sldChg>
      <pc:sldChg chg="delSp del mod">
        <pc:chgData name="Frankie O'Reilly" userId="dbfc772c13f700ca" providerId="LiveId" clId="{34D27098-8DE9-494C-8B85-009AF997AB24}" dt="2020-11-27T21:39:29.592" v="498" actId="47"/>
        <pc:sldMkLst>
          <pc:docMk/>
          <pc:sldMk cId="0" sldId="266"/>
        </pc:sldMkLst>
        <pc:picChg chg="del">
          <ac:chgData name="Frankie O'Reilly" userId="dbfc772c13f700ca" providerId="LiveId" clId="{34D27098-8DE9-494C-8B85-009AF997AB24}" dt="2020-11-27T21:14:59.423" v="41" actId="478"/>
          <ac:picMkLst>
            <pc:docMk/>
            <pc:sldMk cId="0" sldId="266"/>
            <ac:picMk id="20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2d162adcd_1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ga2d162adcd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7894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7038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7490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3"/>
          <p:cNvSpPr/>
          <p:nvPr/>
        </p:nvSpPr>
        <p:spPr>
          <a:xfrm>
            <a:off x="0" y="-3175"/>
            <a:ext cx="12192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" name="Google Shape;17;p53"/>
          <p:cNvSpPr txBox="1"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3"/>
          <p:cNvSpPr txBox="1"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53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3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3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2"/>
          <p:cNvSpPr txBox="1"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2"/>
          <p:cNvSpPr>
            <a:spLocks noGrp="1"/>
          </p:cNvSpPr>
          <p:nvPr>
            <p:ph type="pic" idx="2"/>
          </p:nvPr>
        </p:nvSpPr>
        <p:spPr>
          <a:xfrm>
            <a:off x="6098117" y="0"/>
            <a:ext cx="6093883" cy="68580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Google Shape;84;p62"/>
          <p:cNvSpPr txBox="1">
            <a:spLocks noGrp="1"/>
          </p:cNvSpPr>
          <p:nvPr>
            <p:ph type="body" idx="1"/>
          </p:nvPr>
        </p:nvSpPr>
        <p:spPr>
          <a:xfrm>
            <a:off x="814728" y="2344684"/>
            <a:ext cx="4852988" cy="35163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5" name="Google Shape;85;p62"/>
          <p:cNvSpPr txBox="1">
            <a:spLocks noGrp="1"/>
          </p:cNvSpPr>
          <p:nvPr>
            <p:ph type="dt" idx="10"/>
          </p:nvPr>
        </p:nvSpPr>
        <p:spPr>
          <a:xfrm>
            <a:off x="3885810" y="6041362"/>
            <a:ext cx="976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2"/>
          <p:cNvSpPr txBox="1">
            <a:spLocks noGrp="1"/>
          </p:cNvSpPr>
          <p:nvPr>
            <p:ph type="ftr" idx="11"/>
          </p:nvPr>
        </p:nvSpPr>
        <p:spPr>
          <a:xfrm>
            <a:off x="590396" y="6041362"/>
            <a:ext cx="32954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2"/>
          <p:cNvSpPr txBox="1">
            <a:spLocks noGrp="1"/>
          </p:cNvSpPr>
          <p:nvPr>
            <p:ph type="sldNum" idx="12"/>
          </p:nvPr>
        </p:nvSpPr>
        <p:spPr>
          <a:xfrm>
            <a:off x="4862689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3"/>
          <p:cNvSpPr txBox="1"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6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800600"/>
          </a:xfrm>
          <a:prstGeom prst="rect">
            <a:avLst/>
          </a:prstGeom>
          <a:noFill/>
          <a:ln w="9525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Google Shape;91;p63"/>
          <p:cNvSpPr txBox="1">
            <a:spLocks noGrp="1"/>
          </p:cNvSpPr>
          <p:nvPr>
            <p:ph type="body" idx="1"/>
          </p:nvPr>
        </p:nvSpPr>
        <p:spPr>
          <a:xfrm>
            <a:off x="810000" y="5367338"/>
            <a:ext cx="10561418" cy="4937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2" name="Google Shape;92;p63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3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3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4"/>
          <p:cNvSpPr/>
          <p:nvPr/>
        </p:nvSpPr>
        <p:spPr>
          <a:xfrm>
            <a:off x="1140884" y="2286585"/>
            <a:ext cx="4895115" cy="2503972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64"/>
          <p:cNvSpPr txBox="1"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64"/>
          <p:cNvSpPr txBox="1">
            <a:spLocks noGrp="1"/>
          </p:cNvSpPr>
          <p:nvPr>
            <p:ph type="body" idx="1"/>
          </p:nvPr>
        </p:nvSpPr>
        <p:spPr>
          <a:xfrm>
            <a:off x="6156000" y="2286000"/>
            <a:ext cx="4880300" cy="229552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99" name="Google Shape;99;p64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4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64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5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65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65"/>
          <p:cNvSpPr txBox="1">
            <a:spLocks noGrp="1"/>
          </p:cNvSpPr>
          <p:nvPr>
            <p:ph type="body" idx="1"/>
          </p:nvPr>
        </p:nvSpPr>
        <p:spPr>
          <a:xfrm rot="5400000">
            <a:off x="4254444" y="-1260043"/>
            <a:ext cx="3674397" cy="1056328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6" name="Google Shape;106;p65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65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65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6"/>
          <p:cNvSpPr/>
          <p:nvPr/>
        </p:nvSpPr>
        <p:spPr>
          <a:xfrm>
            <a:off x="7669651" y="446089"/>
            <a:ext cx="4522349" cy="5414962"/>
          </a:xfrm>
          <a:custGeom>
            <a:avLst/>
            <a:gdLst/>
            <a:ahLst/>
            <a:cxnLst/>
            <a:rect l="l" t="t" r="r" b="b"/>
            <a:pathLst>
              <a:path w="2879" h="4320" extrusionOk="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66"/>
          <p:cNvSpPr txBox="1">
            <a:spLocks noGrp="1"/>
          </p:cNvSpPr>
          <p:nvPr>
            <p:ph type="title"/>
          </p:nvPr>
        </p:nvSpPr>
        <p:spPr>
          <a:xfrm rot="5400000">
            <a:off x="6863537" y="1906175"/>
            <a:ext cx="5134798" cy="249479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66"/>
          <p:cNvSpPr txBox="1">
            <a:spLocks noGrp="1"/>
          </p:cNvSpPr>
          <p:nvPr>
            <p:ph type="body" idx="1"/>
          </p:nvPr>
        </p:nvSpPr>
        <p:spPr>
          <a:xfrm rot="5400000">
            <a:off x="1408290" y="-152200"/>
            <a:ext cx="5414962" cy="661154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13" name="Google Shape;113;p66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66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66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7"/>
          <p:cNvSpPr txBox="1"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67"/>
          <p:cNvSpPr txBox="1">
            <a:spLocks noGrp="1"/>
          </p:cNvSpPr>
          <p:nvPr>
            <p:ph type="body" idx="1"/>
          </p:nvPr>
        </p:nvSpPr>
        <p:spPr>
          <a:xfrm>
            <a:off x="914400" y="1828800"/>
            <a:ext cx="5029200" cy="3657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19" name="Google Shape;119;p67"/>
          <p:cNvSpPr txBox="1">
            <a:spLocks noGrp="1"/>
          </p:cNvSpPr>
          <p:nvPr>
            <p:ph type="body" idx="2"/>
          </p:nvPr>
        </p:nvSpPr>
        <p:spPr>
          <a:xfrm>
            <a:off x="6146800" y="1828800"/>
            <a:ext cx="5029200" cy="3657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20" name="Google Shape;120;p67"/>
          <p:cNvSpPr txBox="1">
            <a:spLocks noGrp="1"/>
          </p:cNvSpPr>
          <p:nvPr>
            <p:ph type="dt" idx="10"/>
          </p:nvPr>
        </p:nvSpPr>
        <p:spPr>
          <a:xfrm>
            <a:off x="18288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67"/>
          <p:cNvSpPr txBox="1">
            <a:spLocks noGrp="1"/>
          </p:cNvSpPr>
          <p:nvPr>
            <p:ph type="ftr" idx="11"/>
          </p:nvPr>
        </p:nvSpPr>
        <p:spPr>
          <a:xfrm>
            <a:off x="4741333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67"/>
          <p:cNvSpPr txBox="1">
            <a:spLocks noGrp="1"/>
          </p:cNvSpPr>
          <p:nvPr>
            <p:ph type="sldNum" idx="12"/>
          </p:nvPr>
        </p:nvSpPr>
        <p:spPr>
          <a:xfrm>
            <a:off x="8957733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4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4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4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6"/>
          <p:cNvSpPr/>
          <p:nvPr/>
        </p:nvSpPr>
        <p:spPr>
          <a:xfrm>
            <a:off x="631697" y="1081456"/>
            <a:ext cx="6332416" cy="3239188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56"/>
          <p:cNvSpPr txBox="1"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 sz="42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6"/>
          <p:cNvSpPr txBox="1"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6"/>
          <p:cNvSpPr txBox="1">
            <a:spLocks noGrp="1"/>
          </p:cNvSpPr>
          <p:nvPr>
            <p:ph type="body" idx="2"/>
          </p:nvPr>
        </p:nvSpPr>
        <p:spPr>
          <a:xfrm>
            <a:off x="7574642" y="1081456"/>
            <a:ext cx="3810001" cy="40754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39" name="Google Shape;39;p56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6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6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7"/>
          <p:cNvSpPr/>
          <p:nvPr/>
        </p:nvSpPr>
        <p:spPr>
          <a:xfrm>
            <a:off x="0" y="1"/>
            <a:ext cx="12192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57"/>
          <p:cNvSpPr txBox="1"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  <a:defRPr sz="48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7"/>
          <p:cNvSpPr txBox="1"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57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7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7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8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p58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8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5185873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3" name="Google Shape;53;p58"/>
          <p:cNvSpPr txBox="1">
            <a:spLocks noGrp="1"/>
          </p:cNvSpPr>
          <p:nvPr>
            <p:ph type="body" idx="2"/>
          </p:nvPr>
        </p:nvSpPr>
        <p:spPr>
          <a:xfrm>
            <a:off x="6187415" y="2222287"/>
            <a:ext cx="5194583" cy="363876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4" name="Google Shape;54;p58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8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8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9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59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9"/>
          <p:cNvSpPr txBox="1"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59"/>
          <p:cNvSpPr txBox="1">
            <a:spLocks noGrp="1"/>
          </p:cNvSpPr>
          <p:nvPr>
            <p:ph type="body" idx="2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62" name="Google Shape;62;p59"/>
          <p:cNvSpPr txBox="1">
            <a:spLocks noGrp="1"/>
          </p:cNvSpPr>
          <p:nvPr>
            <p:ph type="body" idx="3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59"/>
          <p:cNvSpPr txBox="1">
            <a:spLocks noGrp="1"/>
          </p:cNvSpPr>
          <p:nvPr>
            <p:ph type="body" idx="4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64" name="Google Shape;64;p59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9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9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0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60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0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0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0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1"/>
          <p:cNvSpPr/>
          <p:nvPr/>
        </p:nvSpPr>
        <p:spPr>
          <a:xfrm>
            <a:off x="1073151" y="446087"/>
            <a:ext cx="3547533" cy="1814651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61"/>
          <p:cNvSpPr txBox="1"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entury Gothic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1"/>
          <p:cNvSpPr txBox="1">
            <a:spLocks noGrp="1"/>
          </p:cNvSpPr>
          <p:nvPr>
            <p:ph type="body" idx="1"/>
          </p:nvPr>
        </p:nvSpPr>
        <p:spPr>
          <a:xfrm>
            <a:off x="4855633" y="446088"/>
            <a:ext cx="6252633" cy="54149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77" name="Google Shape;77;p61"/>
          <p:cNvSpPr txBox="1">
            <a:spLocks noGrp="1"/>
          </p:cNvSpPr>
          <p:nvPr>
            <p:ph type="body" idx="2"/>
          </p:nvPr>
        </p:nvSpPr>
        <p:spPr>
          <a:xfrm>
            <a:off x="1073151" y="2260738"/>
            <a:ext cx="3547533" cy="36003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61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1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1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2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2"/>
          <p:cNvSpPr txBox="1"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🞆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52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52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52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69lfTURDles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2d162adcd_1_107"/>
          <p:cNvSpPr txBox="1">
            <a:spLocks noGrp="1"/>
          </p:cNvSpPr>
          <p:nvPr>
            <p:ph type="ctrTitle"/>
          </p:nvPr>
        </p:nvSpPr>
        <p:spPr>
          <a:xfrm>
            <a:off x="810000" y="-177634"/>
            <a:ext cx="10572000" cy="2971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000"/>
              <a:buFont typeface="Comic Sans MS"/>
              <a:buNone/>
            </a:pPr>
            <a:r>
              <a:rPr lang="en-GB" sz="6000" i="1" u="sng" dirty="0">
                <a:latin typeface="Comic Sans MS"/>
                <a:ea typeface="Comic Sans MS"/>
                <a:cs typeface="Comic Sans MS"/>
                <a:sym typeface="Comic Sans MS"/>
              </a:rPr>
              <a:t>I can work with coordinates in the first quadrant </a:t>
            </a:r>
            <a:endParaRPr sz="19900" u="sng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8" name="Google Shape;128;ga2d162adcd_1_107"/>
          <p:cNvSpPr txBox="1"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102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4800" b="1" dirty="0"/>
              <a:t>14.12.20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60269-12BB-4FC1-8E18-673012D50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polygon?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2A4632-DE24-4634-BBE6-2613F764FB50}"/>
              </a:ext>
            </a:extLst>
          </p:cNvPr>
          <p:cNvSpPr txBox="1"/>
          <p:nvPr/>
        </p:nvSpPr>
        <p:spPr>
          <a:xfrm>
            <a:off x="6287679" y="2106046"/>
            <a:ext cx="8163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i="0" u="sng" strike="noStrike" dirty="0">
                <a:solidFill>
                  <a:srgbClr val="1155CC"/>
                </a:solidFill>
                <a:effectLst/>
                <a:latin typeface="Comic Sans MS" panose="030F0702030302020204" pitchFamily="66" charset="0"/>
                <a:hlinkClick r:id="rId2"/>
              </a:rPr>
              <a:t>https://www.youtube.com/watch?v=69lfTURDles</a:t>
            </a:r>
            <a:r>
              <a:rPr lang="en-GB" sz="1800" b="0" i="0" u="sng" strike="noStrike" dirty="0">
                <a:solidFill>
                  <a:srgbClr val="1155CC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GB" sz="1800" b="0" i="0" u="none" strike="noStrike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8BD62B-4651-4C17-8945-2683774194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91" t="17595" r="43943" b="27423"/>
          <a:stretch/>
        </p:blipFill>
        <p:spPr>
          <a:xfrm>
            <a:off x="688157" y="2290712"/>
            <a:ext cx="5407842" cy="4043248"/>
          </a:xfrm>
          <a:prstGeom prst="rect">
            <a:avLst/>
          </a:prstGeom>
        </p:spPr>
      </p:pic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E463A69E-A866-4F35-ACF2-7821D0BDBAD5}"/>
              </a:ext>
            </a:extLst>
          </p:cNvPr>
          <p:cNvSpPr/>
          <p:nvPr/>
        </p:nvSpPr>
        <p:spPr>
          <a:xfrm>
            <a:off x="6287679" y="2475378"/>
            <a:ext cx="4458878" cy="238885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There are different types of quadrilateral- how many can you remember? </a:t>
            </a: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B27464A5-A584-49C8-83E2-B4357A8E2183}"/>
              </a:ext>
            </a:extLst>
          </p:cNvPr>
          <p:cNvSpPr/>
          <p:nvPr/>
        </p:nvSpPr>
        <p:spPr>
          <a:xfrm>
            <a:off x="9034807" y="4542734"/>
            <a:ext cx="2669356" cy="1868078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is a vertex? What are vertices? </a:t>
            </a:r>
          </a:p>
        </p:txBody>
      </p:sp>
    </p:spTree>
    <p:extLst>
      <p:ext uri="{BB962C8B-B14F-4D97-AF65-F5344CB8AC3E}">
        <p14:creationId xmlns:p14="http://schemas.microsoft.com/office/powerpoint/2010/main" val="387117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0B412-6EAA-4607-99CA-91A18B0EA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One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7CD8BD-ADDF-49F7-A0DA-980276B136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2" t="17885" r="20395" b="59278"/>
          <a:stretch/>
        </p:blipFill>
        <p:spPr bwMode="auto">
          <a:xfrm>
            <a:off x="255205" y="2422688"/>
            <a:ext cx="11681590" cy="351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498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0B412-6EAA-4607-99CA-91A18B0EA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2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7CD8BD-ADDF-49F7-A0DA-980276B136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6" t="39961" r="20395" b="34793"/>
          <a:stretch/>
        </p:blipFill>
        <p:spPr bwMode="auto">
          <a:xfrm>
            <a:off x="405352" y="2582945"/>
            <a:ext cx="11089767" cy="3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892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0B412-6EAA-4607-99CA-91A18B0EA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3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7CD8BD-ADDF-49F7-A0DA-980276B136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8" t="65207" r="19417" b="19442"/>
          <a:stretch/>
        </p:blipFill>
        <p:spPr bwMode="auto">
          <a:xfrm>
            <a:off x="340068" y="2597595"/>
            <a:ext cx="11511864" cy="227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023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A938A-E627-4E02-A51E-1203FC650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by choice…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7E324A-596F-460D-B696-9714D9B3D0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75" t="13059" r="29175" b="11340"/>
          <a:stretch/>
        </p:blipFill>
        <p:spPr>
          <a:xfrm>
            <a:off x="482155" y="3035431"/>
            <a:ext cx="3170903" cy="30542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ED6274-C12B-4CE9-A161-2A7CDF8AAC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84" t="13196" r="26701" b="12440"/>
          <a:stretch/>
        </p:blipFill>
        <p:spPr>
          <a:xfrm>
            <a:off x="4469140" y="3035431"/>
            <a:ext cx="3505936" cy="30542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05EC07-8080-4E90-A3FA-E98F9FA8F1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685" t="18556" r="30567" b="5292"/>
          <a:stretch/>
        </p:blipFill>
        <p:spPr>
          <a:xfrm>
            <a:off x="8791158" y="3035431"/>
            <a:ext cx="2977169" cy="3129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5F74CC-FBAC-4399-A55F-CBD1C9B12CC2}"/>
              </a:ext>
            </a:extLst>
          </p:cNvPr>
          <p:cNvSpPr txBox="1"/>
          <p:nvPr/>
        </p:nvSpPr>
        <p:spPr>
          <a:xfrm>
            <a:off x="612742" y="2262433"/>
            <a:ext cx="10769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A </a:t>
            </a:r>
            <a:r>
              <a:rPr lang="en-GB" sz="3200" dirty="0"/>
              <a:t>                                </a:t>
            </a:r>
            <a:r>
              <a:rPr lang="en-GB" sz="3200" dirty="0">
                <a:solidFill>
                  <a:srgbClr val="FFFF00"/>
                </a:solidFill>
              </a:rPr>
              <a:t>B </a:t>
            </a:r>
            <a:r>
              <a:rPr lang="en-GB" sz="3200" dirty="0"/>
              <a:t>                                 </a:t>
            </a:r>
            <a:r>
              <a:rPr lang="en-GB" sz="3200" dirty="0">
                <a:solidFill>
                  <a:srgbClr val="00B050"/>
                </a:solidFill>
              </a:rPr>
              <a:t> 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76FC5B-0165-4254-8269-2698D55E32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181" t="32989" r="35283" b="56839"/>
          <a:stretch/>
        </p:blipFill>
        <p:spPr>
          <a:xfrm rot="20747019">
            <a:off x="5957291" y="1025248"/>
            <a:ext cx="4700269" cy="91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96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5E280-F196-4639-B9D6-591D25E4C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finish…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90D8147-06EC-4BB6-9847-AA8E75F6AE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1" t="15129" r="55962" b="42767"/>
          <a:stretch/>
        </p:blipFill>
        <p:spPr bwMode="auto">
          <a:xfrm>
            <a:off x="4727427" y="371773"/>
            <a:ext cx="6213168" cy="629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B37ACF51-D060-403E-A363-2BE9A726162E}"/>
              </a:ext>
            </a:extLst>
          </p:cNvPr>
          <p:cNvSpPr/>
          <p:nvPr/>
        </p:nvSpPr>
        <p:spPr>
          <a:xfrm rot="20807593">
            <a:off x="108910" y="2456987"/>
            <a:ext cx="4494179" cy="3005846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ANSWER: Eva has plotted the coordinate (4,5) incorrectly. It should be (4,4) to make an isosceles trapezium. </a:t>
            </a:r>
          </a:p>
        </p:txBody>
      </p:sp>
    </p:spTree>
    <p:extLst>
      <p:ext uri="{BB962C8B-B14F-4D97-AF65-F5344CB8AC3E}">
        <p14:creationId xmlns:p14="http://schemas.microsoft.com/office/powerpoint/2010/main" val="296951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otable">
  <a:themeElements>
    <a:clrScheme name="Quotable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92</Words>
  <Application>Microsoft Office PowerPoint</Application>
  <PresentationFormat>Widescreen</PresentationFormat>
  <Paragraphs>16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Noto Sans Symbols</vt:lpstr>
      <vt:lpstr>Arial</vt:lpstr>
      <vt:lpstr>Century Gothic</vt:lpstr>
      <vt:lpstr>Calibri</vt:lpstr>
      <vt:lpstr>Comic Sans MS</vt:lpstr>
      <vt:lpstr>Quotable</vt:lpstr>
      <vt:lpstr>I can work with coordinates in the first quadrant </vt:lpstr>
      <vt:lpstr>What is a polygon? </vt:lpstr>
      <vt:lpstr>Question One </vt:lpstr>
      <vt:lpstr>Question 2 </vt:lpstr>
      <vt:lpstr>Question 3 </vt:lpstr>
      <vt:lpstr>Challenge by choice…</vt:lpstr>
      <vt:lpstr>To finish…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multiply fractions by fractions  </dc:title>
  <dc:creator>Frankie O'Reilly</dc:creator>
  <cp:lastModifiedBy>Frankie O'Reilly</cp:lastModifiedBy>
  <cp:revision>1</cp:revision>
  <dcterms:created xsi:type="dcterms:W3CDTF">2020-10-04T11:05:28Z</dcterms:created>
  <dcterms:modified xsi:type="dcterms:W3CDTF">2020-12-13T20:35:36Z</dcterms:modified>
</cp:coreProperties>
</file>