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0" r:id="rId4"/>
    <p:sldId id="257" r:id="rId5"/>
    <p:sldId id="275" r:id="rId6"/>
    <p:sldId id="27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zrVgbuyjzElvqH4vSRwT7DyR0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27098-8DE9-494C-8B85-009AF997AB24}" v="43" dt="2020-11-27T21:39:12.900"/>
    <p1510:client id="{9F4F5D5B-BCBD-481B-8523-1A6B7B8D7AC5}" v="73" dt="2020-11-27T22:18:22.153"/>
    <p1510:client id="{D51C37FD-B4EB-42E0-856E-DAC598DC4651}" v="19" dt="2020-11-27T22:38:04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ie O'Reilly" userId="dbfc772c13f700ca" providerId="LiveId" clId="{9F4F5D5B-BCBD-481B-8523-1A6B7B8D7AC5}"/>
    <pc:docChg chg="custSel addSld delSld modSld sldOrd">
      <pc:chgData name="Frankie O'Reilly" userId="dbfc772c13f700ca" providerId="LiveId" clId="{9F4F5D5B-BCBD-481B-8523-1A6B7B8D7AC5}" dt="2020-11-27T22:18:22.153" v="786"/>
      <pc:docMkLst>
        <pc:docMk/>
      </pc:docMkLst>
      <pc:sldChg chg="modSp mod">
        <pc:chgData name="Frankie O'Reilly" userId="dbfc772c13f700ca" providerId="LiveId" clId="{9F4F5D5B-BCBD-481B-8523-1A6B7B8D7AC5}" dt="2020-11-27T21:42:49.277" v="32" actId="20577"/>
        <pc:sldMkLst>
          <pc:docMk/>
          <pc:sldMk cId="0" sldId="256"/>
        </pc:sldMkLst>
        <pc:spChg chg="mod">
          <ac:chgData name="Frankie O'Reilly" userId="dbfc772c13f700ca" providerId="LiveId" clId="{9F4F5D5B-BCBD-481B-8523-1A6B7B8D7AC5}" dt="2020-11-27T21:42:44.703" v="30" actId="20577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Frankie O'Reilly" userId="dbfc772c13f700ca" providerId="LiveId" clId="{9F4F5D5B-BCBD-481B-8523-1A6B7B8D7AC5}" dt="2020-11-27T21:42:49.277" v="32" actId="20577"/>
          <ac:spMkLst>
            <pc:docMk/>
            <pc:sldMk cId="0" sldId="256"/>
            <ac:spMk id="128" creationId="{00000000-0000-0000-0000-000000000000}"/>
          </ac:spMkLst>
        </pc:spChg>
      </pc:sldChg>
      <pc:sldChg chg="addSp delSp modSp ord">
        <pc:chgData name="Frankie O'Reilly" userId="dbfc772c13f700ca" providerId="LiveId" clId="{9F4F5D5B-BCBD-481B-8523-1A6B7B8D7AC5}" dt="2020-11-27T21:54:00.726" v="387" actId="732"/>
        <pc:sldMkLst>
          <pc:docMk/>
          <pc:sldMk cId="0" sldId="257"/>
        </pc:sldMkLst>
        <pc:picChg chg="add mod">
          <ac:chgData name="Frankie O'Reilly" userId="dbfc772c13f700ca" providerId="LiveId" clId="{9F4F5D5B-BCBD-481B-8523-1A6B7B8D7AC5}" dt="2020-11-27T21:54:00.726" v="387" actId="732"/>
          <ac:picMkLst>
            <pc:docMk/>
            <pc:sldMk cId="0" sldId="257"/>
            <ac:picMk id="2" creationId="{EEEFE780-8F23-407D-9D5C-2974E744E32C}"/>
          </ac:picMkLst>
        </pc:picChg>
        <pc:picChg chg="del mod">
          <ac:chgData name="Frankie O'Reilly" userId="dbfc772c13f700ca" providerId="LiveId" clId="{9F4F5D5B-BCBD-481B-8523-1A6B7B8D7AC5}" dt="2020-11-27T21:42:53.119" v="34" actId="478"/>
          <ac:picMkLst>
            <pc:docMk/>
            <pc:sldMk cId="0" sldId="257"/>
            <ac:picMk id="1026" creationId="{5EFB6000-41B6-4AA6-954B-6046CC85ED26}"/>
          </ac:picMkLst>
        </pc:picChg>
      </pc:sldChg>
      <pc:sldChg chg="addSp delSp modSp mod ord">
        <pc:chgData name="Frankie O'Reilly" userId="dbfc772c13f700ca" providerId="LiveId" clId="{9F4F5D5B-BCBD-481B-8523-1A6B7B8D7AC5}" dt="2020-11-27T22:17:17.964" v="785"/>
        <pc:sldMkLst>
          <pc:docMk/>
          <pc:sldMk cId="0" sldId="258"/>
        </pc:sldMkLst>
        <pc:spChg chg="add mod">
          <ac:chgData name="Frankie O'Reilly" userId="dbfc772c13f700ca" providerId="LiveId" clId="{9F4F5D5B-BCBD-481B-8523-1A6B7B8D7AC5}" dt="2020-11-27T21:48:40.145" v="134" actId="20577"/>
          <ac:spMkLst>
            <pc:docMk/>
            <pc:sldMk cId="0" sldId="258"/>
            <ac:spMk id="6" creationId="{DCAD91E6-15BC-4E37-BC00-DB55A466E603}"/>
          </ac:spMkLst>
        </pc:spChg>
        <pc:picChg chg="del">
          <ac:chgData name="Frankie O'Reilly" userId="dbfc772c13f700ca" providerId="LiveId" clId="{9F4F5D5B-BCBD-481B-8523-1A6B7B8D7AC5}" dt="2020-11-27T21:42:55.796" v="35" actId="478"/>
          <ac:picMkLst>
            <pc:docMk/>
            <pc:sldMk cId="0" sldId="258"/>
            <ac:picMk id="5" creationId="{D028FEEC-6950-4246-9C29-67FCFCE14E4C}"/>
          </ac:picMkLst>
        </pc:picChg>
        <pc:picChg chg="add mod">
          <ac:chgData name="Frankie O'Reilly" userId="dbfc772c13f700ca" providerId="LiveId" clId="{9F4F5D5B-BCBD-481B-8523-1A6B7B8D7AC5}" dt="2020-11-27T21:47:59.825" v="46" actId="1076"/>
          <ac:picMkLst>
            <pc:docMk/>
            <pc:sldMk cId="0" sldId="258"/>
            <ac:picMk id="2050" creationId="{20DB1857-71B3-4EBF-A232-2C6972045C8B}"/>
          </ac:picMkLst>
        </pc:picChg>
      </pc:sldChg>
      <pc:sldChg chg="addSp delSp modSp mod">
        <pc:chgData name="Frankie O'Reilly" userId="dbfc772c13f700ca" providerId="LiveId" clId="{9F4F5D5B-BCBD-481B-8523-1A6B7B8D7AC5}" dt="2020-11-27T22:10:16.428" v="626" actId="1076"/>
        <pc:sldMkLst>
          <pc:docMk/>
          <pc:sldMk cId="0" sldId="259"/>
        </pc:sldMkLst>
        <pc:spChg chg="mod">
          <ac:chgData name="Frankie O'Reilly" userId="dbfc772c13f700ca" providerId="LiveId" clId="{9F4F5D5B-BCBD-481B-8523-1A6B7B8D7AC5}" dt="2020-11-27T22:10:16.428" v="626" actId="1076"/>
          <ac:spMkLst>
            <pc:docMk/>
            <pc:sldMk cId="0" sldId="259"/>
            <ac:spMk id="7" creationId="{6EDB2612-910A-4781-BD52-D5B1AFD90F72}"/>
          </ac:spMkLst>
        </pc:spChg>
        <pc:spChg chg="add mod">
          <ac:chgData name="Frankie O'Reilly" userId="dbfc772c13f700ca" providerId="LiveId" clId="{9F4F5D5B-BCBD-481B-8523-1A6B7B8D7AC5}" dt="2020-11-27T22:10:12.924" v="625" actId="1076"/>
          <ac:spMkLst>
            <pc:docMk/>
            <pc:sldMk cId="0" sldId="259"/>
            <ac:spMk id="10" creationId="{28B7D272-7948-41EE-9EF3-5ED16CBDA788}"/>
          </ac:spMkLst>
        </pc:spChg>
        <pc:picChg chg="del">
          <ac:chgData name="Frankie O'Reilly" userId="dbfc772c13f700ca" providerId="LiveId" clId="{9F4F5D5B-BCBD-481B-8523-1A6B7B8D7AC5}" dt="2020-11-27T22:05:07.886" v="562" actId="478"/>
          <ac:picMkLst>
            <pc:docMk/>
            <pc:sldMk cId="0" sldId="259"/>
            <ac:picMk id="3" creationId="{E19C0959-9D68-43BB-A63B-1FBB115708C5}"/>
          </ac:picMkLst>
        </pc:picChg>
        <pc:picChg chg="add mod modCrop">
          <ac:chgData name="Frankie O'Reilly" userId="dbfc772c13f700ca" providerId="LiveId" clId="{9F4F5D5B-BCBD-481B-8523-1A6B7B8D7AC5}" dt="2020-11-27T22:08:35.879" v="582" actId="1076"/>
          <ac:picMkLst>
            <pc:docMk/>
            <pc:sldMk cId="0" sldId="259"/>
            <ac:picMk id="4" creationId="{82BB45F0-B444-4327-80A8-5E618F8652DE}"/>
          </ac:picMkLst>
        </pc:picChg>
        <pc:picChg chg="del">
          <ac:chgData name="Frankie O'Reilly" userId="dbfc772c13f700ca" providerId="LiveId" clId="{9F4F5D5B-BCBD-481B-8523-1A6B7B8D7AC5}" dt="2020-11-27T22:05:09.980" v="563" actId="478"/>
          <ac:picMkLst>
            <pc:docMk/>
            <pc:sldMk cId="0" sldId="259"/>
            <ac:picMk id="8" creationId="{14416A75-B37A-47B1-93BD-BE68F842AEF6}"/>
          </ac:picMkLst>
        </pc:picChg>
        <pc:picChg chg="add mod modCrop">
          <ac:chgData name="Frankie O'Reilly" userId="dbfc772c13f700ca" providerId="LiveId" clId="{9F4F5D5B-BCBD-481B-8523-1A6B7B8D7AC5}" dt="2020-11-27T22:10:08.081" v="624" actId="1076"/>
          <ac:picMkLst>
            <pc:docMk/>
            <pc:sldMk cId="0" sldId="259"/>
            <ac:picMk id="9" creationId="{1A9AD8A0-8D83-45F4-B5C4-1FCD607F51DC}"/>
          </ac:picMkLst>
        </pc:picChg>
      </pc:sldChg>
      <pc:sldChg chg="modSp del">
        <pc:chgData name="Frankie O'Reilly" userId="dbfc772c13f700ca" providerId="LiveId" clId="{9F4F5D5B-BCBD-481B-8523-1A6B7B8D7AC5}" dt="2020-11-27T22:05:03.353" v="561" actId="47"/>
        <pc:sldMkLst>
          <pc:docMk/>
          <pc:sldMk cId="0" sldId="260"/>
        </pc:sldMkLst>
        <pc:picChg chg="mod">
          <ac:chgData name="Frankie O'Reilly" userId="dbfc772c13f700ca" providerId="LiveId" clId="{9F4F5D5B-BCBD-481B-8523-1A6B7B8D7AC5}" dt="2020-11-27T21:42:58.151" v="36" actId="1076"/>
          <ac:picMkLst>
            <pc:docMk/>
            <pc:sldMk cId="0" sldId="260"/>
            <ac:picMk id="2050" creationId="{B60DF192-73B5-4129-93F0-3F2DB090A65E}"/>
          </ac:picMkLst>
        </pc:picChg>
      </pc:sldChg>
      <pc:sldChg chg="addSp delSp modSp mod modAnim">
        <pc:chgData name="Frankie O'Reilly" userId="dbfc772c13f700ca" providerId="LiveId" clId="{9F4F5D5B-BCBD-481B-8523-1A6B7B8D7AC5}" dt="2020-11-27T22:18:22.153" v="786"/>
        <pc:sldMkLst>
          <pc:docMk/>
          <pc:sldMk cId="0" sldId="261"/>
        </pc:sldMkLst>
        <pc:spChg chg="mod">
          <ac:chgData name="Frankie O'Reilly" userId="dbfc772c13f700ca" providerId="LiveId" clId="{9F4F5D5B-BCBD-481B-8523-1A6B7B8D7AC5}" dt="2020-11-27T22:15:58.113" v="767" actId="1076"/>
          <ac:spMkLst>
            <pc:docMk/>
            <pc:sldMk cId="0" sldId="261"/>
            <ac:spMk id="7" creationId="{6C958EE3-052E-497C-8C30-CAF9F9EF0DA1}"/>
          </ac:spMkLst>
        </pc:spChg>
        <pc:spChg chg="del">
          <ac:chgData name="Frankie O'Reilly" userId="dbfc772c13f700ca" providerId="LiveId" clId="{9F4F5D5B-BCBD-481B-8523-1A6B7B8D7AC5}" dt="2020-11-27T22:15:55.722" v="766" actId="478"/>
          <ac:spMkLst>
            <pc:docMk/>
            <pc:sldMk cId="0" sldId="261"/>
            <ac:spMk id="8" creationId="{A175A94A-A5B2-456D-80DE-6C810BDB1BC9}"/>
          </ac:spMkLst>
        </pc:spChg>
        <pc:picChg chg="add mod">
          <ac:chgData name="Frankie O'Reilly" userId="dbfc772c13f700ca" providerId="LiveId" clId="{9F4F5D5B-BCBD-481B-8523-1A6B7B8D7AC5}" dt="2020-11-27T22:15:42.106" v="751" actId="14100"/>
          <ac:picMkLst>
            <pc:docMk/>
            <pc:sldMk cId="0" sldId="261"/>
            <ac:picMk id="2" creationId="{DA446A59-37B6-405C-9659-743452895BF6}"/>
          </ac:picMkLst>
        </pc:picChg>
        <pc:picChg chg="del">
          <ac:chgData name="Frankie O'Reilly" userId="dbfc772c13f700ca" providerId="LiveId" clId="{9F4F5D5B-BCBD-481B-8523-1A6B7B8D7AC5}" dt="2020-11-27T22:10:27.130" v="631" actId="478"/>
          <ac:picMkLst>
            <pc:docMk/>
            <pc:sldMk cId="0" sldId="261"/>
            <ac:picMk id="9" creationId="{AE38A7FF-E98E-47F8-A326-413316BB4D64}"/>
          </ac:picMkLst>
        </pc:picChg>
        <pc:picChg chg="del mod">
          <ac:chgData name="Frankie O'Reilly" userId="dbfc772c13f700ca" providerId="LiveId" clId="{9F4F5D5B-BCBD-481B-8523-1A6B7B8D7AC5}" dt="2020-11-27T22:10:25.490" v="630" actId="478"/>
          <ac:picMkLst>
            <pc:docMk/>
            <pc:sldMk cId="0" sldId="261"/>
            <ac:picMk id="4098" creationId="{B62D3EC2-7E1C-43CA-8F9B-91ADB6DFD114}"/>
          </ac:picMkLst>
        </pc:picChg>
      </pc:sldChg>
      <pc:sldChg chg="del">
        <pc:chgData name="Frankie O'Reilly" userId="dbfc772c13f700ca" providerId="LiveId" clId="{9F4F5D5B-BCBD-481B-8523-1A6B7B8D7AC5}" dt="2020-11-27T22:10:30.364" v="632" actId="47"/>
        <pc:sldMkLst>
          <pc:docMk/>
          <pc:sldMk cId="0" sldId="267"/>
        </pc:sldMkLst>
      </pc:sldChg>
      <pc:sldChg chg="addSp delSp modSp add mod ord modClrScheme chgLayout">
        <pc:chgData name="Frankie O'Reilly" userId="dbfc772c13f700ca" providerId="LiveId" clId="{9F4F5D5B-BCBD-481B-8523-1A6B7B8D7AC5}" dt="2020-11-27T22:13:31.151" v="742" actId="1076"/>
        <pc:sldMkLst>
          <pc:docMk/>
          <pc:sldMk cId="3074459614" sldId="268"/>
        </pc:sldMkLst>
        <pc:spChg chg="add mod">
          <ac:chgData name="Frankie O'Reilly" userId="dbfc772c13f700ca" providerId="LiveId" clId="{9F4F5D5B-BCBD-481B-8523-1A6B7B8D7AC5}" dt="2020-11-27T22:13:31.151" v="742" actId="1076"/>
          <ac:spMkLst>
            <pc:docMk/>
            <pc:sldMk cId="3074459614" sldId="268"/>
            <ac:spMk id="4" creationId="{5B7194F7-C11C-4A13-9D55-CF6B8E217270}"/>
          </ac:spMkLst>
        </pc:spChg>
        <pc:picChg chg="del mod">
          <ac:chgData name="Frankie O'Reilly" userId="dbfc772c13f700ca" providerId="LiveId" clId="{9F4F5D5B-BCBD-481B-8523-1A6B7B8D7AC5}" dt="2020-11-27T21:49:21.515" v="139" actId="478"/>
          <ac:picMkLst>
            <pc:docMk/>
            <pc:sldMk cId="3074459614" sldId="268"/>
            <ac:picMk id="2" creationId="{EEEFE780-8F23-407D-9D5C-2974E744E32C}"/>
          </ac:picMkLst>
        </pc:picChg>
        <pc:picChg chg="add mod">
          <ac:chgData name="Frankie O'Reilly" userId="dbfc772c13f700ca" providerId="LiveId" clId="{9F4F5D5B-BCBD-481B-8523-1A6B7B8D7AC5}" dt="2020-11-27T22:13:27.761" v="741" actId="1076"/>
          <ac:picMkLst>
            <pc:docMk/>
            <pc:sldMk cId="3074459614" sldId="268"/>
            <ac:picMk id="3074" creationId="{4C39CE21-98E4-4991-943F-69FD8B02E81C}"/>
          </ac:picMkLst>
        </pc:picChg>
      </pc:sldChg>
      <pc:sldChg chg="addSp delSp modSp new mod ord">
        <pc:chgData name="Frankie O'Reilly" userId="dbfc772c13f700ca" providerId="LiveId" clId="{9F4F5D5B-BCBD-481B-8523-1A6B7B8D7AC5}" dt="2020-11-27T22:03:35.984" v="560" actId="1076"/>
        <pc:sldMkLst>
          <pc:docMk/>
          <pc:sldMk cId="2715810515" sldId="269"/>
        </pc:sldMkLst>
        <pc:spChg chg="mod">
          <ac:chgData name="Frankie O'Reilly" userId="dbfc772c13f700ca" providerId="LiveId" clId="{9F4F5D5B-BCBD-481B-8523-1A6B7B8D7AC5}" dt="2020-11-27T22:03:24.967" v="559" actId="1076"/>
          <ac:spMkLst>
            <pc:docMk/>
            <pc:sldMk cId="2715810515" sldId="269"/>
            <ac:spMk id="2" creationId="{8BA13D61-796E-49F5-A8AE-1C62E67E1B2D}"/>
          </ac:spMkLst>
        </pc:spChg>
        <pc:spChg chg="del">
          <ac:chgData name="Frankie O'Reilly" userId="dbfc772c13f700ca" providerId="LiveId" clId="{9F4F5D5B-BCBD-481B-8523-1A6B7B8D7AC5}" dt="2020-11-27T22:03:19.452" v="558" actId="478"/>
          <ac:spMkLst>
            <pc:docMk/>
            <pc:sldMk cId="2715810515" sldId="269"/>
            <ac:spMk id="3" creationId="{4C113B27-2D7E-4F75-B22A-4B2DDEA111A4}"/>
          </ac:spMkLst>
        </pc:spChg>
        <pc:spChg chg="add mod">
          <ac:chgData name="Frankie O'Reilly" userId="dbfc772c13f700ca" providerId="LiveId" clId="{9F4F5D5B-BCBD-481B-8523-1A6B7B8D7AC5}" dt="2020-11-27T22:03:35.984" v="560" actId="1076"/>
          <ac:spMkLst>
            <pc:docMk/>
            <pc:sldMk cId="2715810515" sldId="269"/>
            <ac:spMk id="4" creationId="{6F359E85-B0A3-47AC-AA08-C51BD94CDC1F}"/>
          </ac:spMkLst>
        </pc:spChg>
      </pc:sldChg>
      <pc:sldChg chg="addSp modSp add mod ord">
        <pc:chgData name="Frankie O'Reilly" userId="dbfc772c13f700ca" providerId="LiveId" clId="{9F4F5D5B-BCBD-481B-8523-1A6B7B8D7AC5}" dt="2020-11-27T21:59:15.983" v="448"/>
        <pc:sldMkLst>
          <pc:docMk/>
          <pc:sldMk cId="3863407046" sldId="270"/>
        </pc:sldMkLst>
        <pc:spChg chg="add mod">
          <ac:chgData name="Frankie O'Reilly" userId="dbfc772c13f700ca" providerId="LiveId" clId="{9F4F5D5B-BCBD-481B-8523-1A6B7B8D7AC5}" dt="2020-11-27T21:59:11.192" v="446" actId="14100"/>
          <ac:spMkLst>
            <pc:docMk/>
            <pc:sldMk cId="3863407046" sldId="270"/>
            <ac:spMk id="4" creationId="{B34AA59B-D259-42EE-97F4-E93E7BB0E131}"/>
          </ac:spMkLst>
        </pc:spChg>
        <pc:graphicFrameChg chg="add mod modGraphic">
          <ac:chgData name="Frankie O'Reilly" userId="dbfc772c13f700ca" providerId="LiveId" clId="{9F4F5D5B-BCBD-481B-8523-1A6B7B8D7AC5}" dt="2020-11-27T21:59:02.402" v="444" actId="1076"/>
          <ac:graphicFrameMkLst>
            <pc:docMk/>
            <pc:sldMk cId="3863407046" sldId="270"/>
            <ac:graphicFrameMk id="3" creationId="{41702129-59F8-4BA8-98C2-30AD8CD311A4}"/>
          </ac:graphicFrameMkLst>
        </pc:graphicFrameChg>
        <pc:picChg chg="mod">
          <ac:chgData name="Frankie O'Reilly" userId="dbfc772c13f700ca" providerId="LiveId" clId="{9F4F5D5B-BCBD-481B-8523-1A6B7B8D7AC5}" dt="2020-11-27T21:59:05.319" v="445" actId="1076"/>
          <ac:picMkLst>
            <pc:docMk/>
            <pc:sldMk cId="3863407046" sldId="270"/>
            <ac:picMk id="2" creationId="{EEEFE780-8F23-407D-9D5C-2974E744E32C}"/>
          </ac:picMkLst>
        </pc:picChg>
      </pc:sldChg>
      <pc:sldChg chg="delSp add del">
        <pc:chgData name="Frankie O'Reilly" userId="dbfc772c13f700ca" providerId="LiveId" clId="{9F4F5D5B-BCBD-481B-8523-1A6B7B8D7AC5}" dt="2020-11-27T22:17:12.938" v="783" actId="47"/>
        <pc:sldMkLst>
          <pc:docMk/>
          <pc:sldMk cId="3170461660" sldId="271"/>
        </pc:sldMkLst>
        <pc:picChg chg="del">
          <ac:chgData name="Frankie O'Reilly" userId="dbfc772c13f700ca" providerId="LiveId" clId="{9F4F5D5B-BCBD-481B-8523-1A6B7B8D7AC5}" dt="2020-11-27T22:16:03.861" v="769" actId="478"/>
          <ac:picMkLst>
            <pc:docMk/>
            <pc:sldMk cId="3170461660" sldId="271"/>
            <ac:picMk id="2" creationId="{DA446A59-37B6-405C-9659-743452895BF6}"/>
          </ac:picMkLst>
        </pc:picChg>
      </pc:sldChg>
      <pc:sldChg chg="delSp modSp add mod">
        <pc:chgData name="Frankie O'Reilly" userId="dbfc772c13f700ca" providerId="LiveId" clId="{9F4F5D5B-BCBD-481B-8523-1A6B7B8D7AC5}" dt="2020-11-27T22:17:09.149" v="782" actId="1076"/>
        <pc:sldMkLst>
          <pc:docMk/>
          <pc:sldMk cId="3676855424" sldId="272"/>
        </pc:sldMkLst>
        <pc:spChg chg="del">
          <ac:chgData name="Frankie O'Reilly" userId="dbfc772c13f700ca" providerId="LiveId" clId="{9F4F5D5B-BCBD-481B-8523-1A6B7B8D7AC5}" dt="2020-11-27T22:17:02.282" v="779" actId="478"/>
          <ac:spMkLst>
            <pc:docMk/>
            <pc:sldMk cId="3676855424" sldId="272"/>
            <ac:spMk id="7" creationId="{6C958EE3-052E-497C-8C30-CAF9F9EF0DA1}"/>
          </ac:spMkLst>
        </pc:spChg>
        <pc:picChg chg="mod">
          <ac:chgData name="Frankie O'Reilly" userId="dbfc772c13f700ca" providerId="LiveId" clId="{9F4F5D5B-BCBD-481B-8523-1A6B7B8D7AC5}" dt="2020-11-27T22:17:09.149" v="782" actId="1076"/>
          <ac:picMkLst>
            <pc:docMk/>
            <pc:sldMk cId="3676855424" sldId="272"/>
            <ac:picMk id="2" creationId="{DA446A59-37B6-405C-9659-743452895BF6}"/>
          </ac:picMkLst>
        </pc:picChg>
      </pc:sldChg>
    </pc:docChg>
  </pc:docChgLst>
  <pc:docChgLst>
    <pc:chgData name="Frankie O'Reilly" userId="dbfc772c13f700ca" providerId="LiveId" clId="{D51C37FD-B4EB-42E0-856E-DAC598DC4651}"/>
    <pc:docChg chg="undo custSel addSld delSld modSld sldOrd">
      <pc:chgData name="Frankie O'Reilly" userId="dbfc772c13f700ca" providerId="LiveId" clId="{D51C37FD-B4EB-42E0-856E-DAC598DC4651}" dt="2020-11-28T17:27:08.090" v="174" actId="20577"/>
      <pc:docMkLst>
        <pc:docMk/>
      </pc:docMkLst>
      <pc:sldChg chg="modSp mod">
        <pc:chgData name="Frankie O'Reilly" userId="dbfc772c13f700ca" providerId="LiveId" clId="{D51C37FD-B4EB-42E0-856E-DAC598DC4651}" dt="2020-11-28T17:27:08.090" v="174" actId="20577"/>
        <pc:sldMkLst>
          <pc:docMk/>
          <pc:sldMk cId="0" sldId="256"/>
        </pc:sldMkLst>
        <pc:spChg chg="mod">
          <ac:chgData name="Frankie O'Reilly" userId="dbfc772c13f700ca" providerId="LiveId" clId="{D51C37FD-B4EB-42E0-856E-DAC598DC4651}" dt="2020-11-27T22:25:38.039" v="49" actId="20577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Frankie O'Reilly" userId="dbfc772c13f700ca" providerId="LiveId" clId="{D51C37FD-B4EB-42E0-856E-DAC598DC4651}" dt="2020-11-28T17:27:08.090" v="174" actId="20577"/>
          <ac:spMkLst>
            <pc:docMk/>
            <pc:sldMk cId="0" sldId="256"/>
            <ac:spMk id="128" creationId="{00000000-0000-0000-0000-000000000000}"/>
          </ac:spMkLst>
        </pc:spChg>
      </pc:sldChg>
      <pc:sldChg chg="addSp delSp modSp mod ord">
        <pc:chgData name="Frankie O'Reilly" userId="dbfc772c13f700ca" providerId="LiveId" clId="{D51C37FD-B4EB-42E0-856E-DAC598DC4651}" dt="2020-11-27T22:32:09.261" v="121"/>
        <pc:sldMkLst>
          <pc:docMk/>
          <pc:sldMk cId="0" sldId="257"/>
        </pc:sldMkLst>
        <pc:picChg chg="del">
          <ac:chgData name="Frankie O'Reilly" userId="dbfc772c13f700ca" providerId="LiveId" clId="{D51C37FD-B4EB-42E0-856E-DAC598DC4651}" dt="2020-11-27T22:25:47.489" v="52" actId="478"/>
          <ac:picMkLst>
            <pc:docMk/>
            <pc:sldMk cId="0" sldId="257"/>
            <ac:picMk id="2" creationId="{EEEFE780-8F23-407D-9D5C-2974E744E32C}"/>
          </ac:picMkLst>
        </pc:picChg>
        <pc:picChg chg="add mod modCrop">
          <ac:chgData name="Frankie O'Reilly" userId="dbfc772c13f700ca" providerId="LiveId" clId="{D51C37FD-B4EB-42E0-856E-DAC598DC4651}" dt="2020-11-27T22:27:46.353" v="70" actId="1076"/>
          <ac:picMkLst>
            <pc:docMk/>
            <pc:sldMk cId="0" sldId="257"/>
            <ac:picMk id="4" creationId="{812B52BD-35F4-4FC7-910D-8D5125902844}"/>
          </ac:picMkLst>
        </pc:picChg>
      </pc:sldChg>
      <pc:sldChg chg="del">
        <pc:chgData name="Frankie O'Reilly" userId="dbfc772c13f700ca" providerId="LiveId" clId="{D51C37FD-B4EB-42E0-856E-DAC598DC4651}" dt="2020-11-27T22:33:03.714" v="133" actId="47"/>
        <pc:sldMkLst>
          <pc:docMk/>
          <pc:sldMk cId="0" sldId="258"/>
        </pc:sldMkLst>
      </pc:sldChg>
      <pc:sldChg chg="del">
        <pc:chgData name="Frankie O'Reilly" userId="dbfc772c13f700ca" providerId="LiveId" clId="{D51C37FD-B4EB-42E0-856E-DAC598DC4651}" dt="2020-11-27T22:32:57.865" v="131" actId="47"/>
        <pc:sldMkLst>
          <pc:docMk/>
          <pc:sldMk cId="0" sldId="259"/>
        </pc:sldMkLst>
      </pc:sldChg>
      <pc:sldChg chg="del">
        <pc:chgData name="Frankie O'Reilly" userId="dbfc772c13f700ca" providerId="LiveId" clId="{D51C37FD-B4EB-42E0-856E-DAC598DC4651}" dt="2020-11-27T22:33:02.870" v="132" actId="47"/>
        <pc:sldMkLst>
          <pc:docMk/>
          <pc:sldMk cId="0" sldId="261"/>
        </pc:sldMkLst>
      </pc:sldChg>
      <pc:sldChg chg="del">
        <pc:chgData name="Frankie O'Reilly" userId="dbfc772c13f700ca" providerId="LiveId" clId="{D51C37FD-B4EB-42E0-856E-DAC598DC4651}" dt="2020-11-27T22:25:58.332" v="56" actId="47"/>
        <pc:sldMkLst>
          <pc:docMk/>
          <pc:sldMk cId="3074459614" sldId="268"/>
        </pc:sldMkLst>
      </pc:sldChg>
      <pc:sldChg chg="del">
        <pc:chgData name="Frankie O'Reilly" userId="dbfc772c13f700ca" providerId="LiveId" clId="{D51C37FD-B4EB-42E0-856E-DAC598DC4651}" dt="2020-11-27T22:25:56.131" v="55" actId="47"/>
        <pc:sldMkLst>
          <pc:docMk/>
          <pc:sldMk cId="2715810515" sldId="269"/>
        </pc:sldMkLst>
      </pc:sldChg>
      <pc:sldChg chg="addSp delSp modSp mod ord">
        <pc:chgData name="Frankie O'Reilly" userId="dbfc772c13f700ca" providerId="LiveId" clId="{D51C37FD-B4EB-42E0-856E-DAC598DC4651}" dt="2020-11-27T22:38:04.504" v="168" actId="1076"/>
        <pc:sldMkLst>
          <pc:docMk/>
          <pc:sldMk cId="3863407046" sldId="270"/>
        </pc:sldMkLst>
        <pc:spChg chg="mod">
          <ac:chgData name="Frankie O'Reilly" userId="dbfc772c13f700ca" providerId="LiveId" clId="{D51C37FD-B4EB-42E0-856E-DAC598DC4651}" dt="2020-11-27T22:28:11.549" v="110" actId="14100"/>
          <ac:spMkLst>
            <pc:docMk/>
            <pc:sldMk cId="3863407046" sldId="270"/>
            <ac:spMk id="4" creationId="{B34AA59B-D259-42EE-97F4-E93E7BB0E131}"/>
          </ac:spMkLst>
        </pc:spChg>
        <pc:graphicFrameChg chg="del">
          <ac:chgData name="Frankie O'Reilly" userId="dbfc772c13f700ca" providerId="LiveId" clId="{D51C37FD-B4EB-42E0-856E-DAC598DC4651}" dt="2020-11-27T22:25:53.359" v="54" actId="478"/>
          <ac:graphicFrameMkLst>
            <pc:docMk/>
            <pc:sldMk cId="3863407046" sldId="270"/>
            <ac:graphicFrameMk id="3" creationId="{41702129-59F8-4BA8-98C2-30AD8CD311A4}"/>
          </ac:graphicFrameMkLst>
        </pc:graphicFrameChg>
        <pc:picChg chg="del">
          <ac:chgData name="Frankie O'Reilly" userId="dbfc772c13f700ca" providerId="LiveId" clId="{D51C37FD-B4EB-42E0-856E-DAC598DC4651}" dt="2020-11-27T22:25:50.195" v="53" actId="478"/>
          <ac:picMkLst>
            <pc:docMk/>
            <pc:sldMk cId="3863407046" sldId="270"/>
            <ac:picMk id="2" creationId="{EEEFE780-8F23-407D-9D5C-2974E744E32C}"/>
          </ac:picMkLst>
        </pc:picChg>
        <pc:picChg chg="add del">
          <ac:chgData name="Frankie O'Reilly" userId="dbfc772c13f700ca" providerId="LiveId" clId="{D51C37FD-B4EB-42E0-856E-DAC598DC4651}" dt="2020-11-27T22:31:55.019" v="116" actId="22"/>
          <ac:picMkLst>
            <pc:docMk/>
            <pc:sldMk cId="3863407046" sldId="270"/>
            <ac:picMk id="6" creationId="{0AA0F8ED-BD95-43EB-B3A9-66BD2B57936A}"/>
          </ac:picMkLst>
        </pc:picChg>
        <pc:picChg chg="add mod">
          <ac:chgData name="Frankie O'Reilly" userId="dbfc772c13f700ca" providerId="LiveId" clId="{D51C37FD-B4EB-42E0-856E-DAC598DC4651}" dt="2020-11-27T22:38:04.504" v="168" actId="1076"/>
          <ac:picMkLst>
            <pc:docMk/>
            <pc:sldMk cId="3863407046" sldId="270"/>
            <ac:picMk id="1026" creationId="{498FFF0A-9ED3-4C3D-ABDD-024A32B7C680}"/>
          </ac:picMkLst>
        </pc:picChg>
      </pc:sldChg>
      <pc:sldChg chg="del">
        <pc:chgData name="Frankie O'Reilly" userId="dbfc772c13f700ca" providerId="LiveId" clId="{D51C37FD-B4EB-42E0-856E-DAC598DC4651}" dt="2020-11-27T22:33:04.714" v="134" actId="47"/>
        <pc:sldMkLst>
          <pc:docMk/>
          <pc:sldMk cId="3676855424" sldId="272"/>
        </pc:sldMkLst>
      </pc:sldChg>
      <pc:sldChg chg="modSp add mod ord">
        <pc:chgData name="Frankie O'Reilly" userId="dbfc772c13f700ca" providerId="LiveId" clId="{D51C37FD-B4EB-42E0-856E-DAC598DC4651}" dt="2020-11-27T22:27:22.403" v="66"/>
        <pc:sldMkLst>
          <pc:docMk/>
          <pc:sldMk cId="1289898581" sldId="273"/>
        </pc:sldMkLst>
        <pc:picChg chg="mod modCrop">
          <ac:chgData name="Frankie O'Reilly" userId="dbfc772c13f700ca" providerId="LiveId" clId="{D51C37FD-B4EB-42E0-856E-DAC598DC4651}" dt="2020-11-27T22:27:18.156" v="64" actId="1076"/>
          <ac:picMkLst>
            <pc:docMk/>
            <pc:sldMk cId="1289898581" sldId="273"/>
            <ac:picMk id="4" creationId="{812B52BD-35F4-4FC7-910D-8D5125902844}"/>
          </ac:picMkLst>
        </pc:picChg>
      </pc:sldChg>
      <pc:sldChg chg="addSp delSp modSp add mod modAnim">
        <pc:chgData name="Frankie O'Reilly" userId="dbfc772c13f700ca" providerId="LiveId" clId="{D51C37FD-B4EB-42E0-856E-DAC598DC4651}" dt="2020-11-27T22:36:23.132" v="156"/>
        <pc:sldMkLst>
          <pc:docMk/>
          <pc:sldMk cId="3834569360" sldId="274"/>
        </pc:sldMkLst>
        <pc:spChg chg="del">
          <ac:chgData name="Frankie O'Reilly" userId="dbfc772c13f700ca" providerId="LiveId" clId="{D51C37FD-B4EB-42E0-856E-DAC598DC4651}" dt="2020-11-27T22:32:13.105" v="122" actId="478"/>
          <ac:spMkLst>
            <pc:docMk/>
            <pc:sldMk cId="3834569360" sldId="274"/>
            <ac:spMk id="4" creationId="{B34AA59B-D259-42EE-97F4-E93E7BB0E131}"/>
          </ac:spMkLst>
        </pc:spChg>
        <pc:picChg chg="add mod modCrop">
          <ac:chgData name="Frankie O'Reilly" userId="dbfc772c13f700ca" providerId="LiveId" clId="{D51C37FD-B4EB-42E0-856E-DAC598DC4651}" dt="2020-11-27T22:32:48.272" v="130" actId="14100"/>
          <ac:picMkLst>
            <pc:docMk/>
            <pc:sldMk cId="3834569360" sldId="274"/>
            <ac:picMk id="3" creationId="{BE9EEE3C-4DB2-4240-B465-65C7522F0A98}"/>
          </ac:picMkLst>
        </pc:picChg>
        <pc:picChg chg="add mod modCrop">
          <ac:chgData name="Frankie O'Reilly" userId="dbfc772c13f700ca" providerId="LiveId" clId="{D51C37FD-B4EB-42E0-856E-DAC598DC4651}" dt="2020-11-27T22:36:13.284" v="155" actId="14100"/>
          <ac:picMkLst>
            <pc:docMk/>
            <pc:sldMk cId="3834569360" sldId="274"/>
            <ac:picMk id="6" creationId="{5EB7FB16-9453-4B82-B7C1-F6E8D8060849}"/>
          </ac:picMkLst>
        </pc:picChg>
      </pc:sldChg>
      <pc:sldChg chg="addSp modSp add mod ord modAnim">
        <pc:chgData name="Frankie O'Reilly" userId="dbfc772c13f700ca" providerId="LiveId" clId="{D51C37FD-B4EB-42E0-856E-DAC598DC4651}" dt="2020-11-27T22:36:56.012" v="163"/>
        <pc:sldMkLst>
          <pc:docMk/>
          <pc:sldMk cId="714564450" sldId="275"/>
        </pc:sldMkLst>
        <pc:picChg chg="mod modCrop">
          <ac:chgData name="Frankie O'Reilly" userId="dbfc772c13f700ca" providerId="LiveId" clId="{D51C37FD-B4EB-42E0-856E-DAC598DC4651}" dt="2020-11-27T22:35:18.922" v="145" actId="1076"/>
          <ac:picMkLst>
            <pc:docMk/>
            <pc:sldMk cId="714564450" sldId="275"/>
            <ac:picMk id="3" creationId="{BE9EEE3C-4DB2-4240-B465-65C7522F0A98}"/>
          </ac:picMkLst>
        </pc:picChg>
        <pc:picChg chg="add mod modCrop">
          <ac:chgData name="Frankie O'Reilly" userId="dbfc772c13f700ca" providerId="LiveId" clId="{D51C37FD-B4EB-42E0-856E-DAC598DC4651}" dt="2020-11-27T22:36:49.777" v="162" actId="1076"/>
          <ac:picMkLst>
            <pc:docMk/>
            <pc:sldMk cId="714564450" sldId="275"/>
            <ac:picMk id="4" creationId="{2970161B-47C0-48D8-91E6-651FDE64D7A6}"/>
          </ac:picMkLst>
        </pc:picChg>
      </pc:sldChg>
      <pc:sldChg chg="add del">
        <pc:chgData name="Frankie O'Reilly" userId="dbfc772c13f700ca" providerId="LiveId" clId="{D51C37FD-B4EB-42E0-856E-DAC598DC4651}" dt="2020-11-27T22:32:04.376" v="119"/>
        <pc:sldMkLst>
          <pc:docMk/>
          <pc:sldMk cId="2452577582" sldId="275"/>
        </pc:sldMkLst>
      </pc:sldChg>
      <pc:sldChg chg="add del">
        <pc:chgData name="Frankie O'Reilly" userId="dbfc772c13f700ca" providerId="LiveId" clId="{D51C37FD-B4EB-42E0-856E-DAC598DC4651}" dt="2020-11-27T22:32:19.503" v="124"/>
        <pc:sldMkLst>
          <pc:docMk/>
          <pc:sldMk cId="3076811907" sldId="275"/>
        </pc:sldMkLst>
      </pc:sldChg>
      <pc:sldChg chg="add del">
        <pc:chgData name="Frankie O'Reilly" userId="dbfc772c13f700ca" providerId="LiveId" clId="{D51C37FD-B4EB-42E0-856E-DAC598DC4651}" dt="2020-11-27T22:34:43.667" v="137"/>
        <pc:sldMkLst>
          <pc:docMk/>
          <pc:sldMk cId="43211847" sldId="276"/>
        </pc:sldMkLst>
      </pc:sldChg>
      <pc:sldChg chg="add del">
        <pc:chgData name="Frankie O'Reilly" userId="dbfc772c13f700ca" providerId="LiveId" clId="{D51C37FD-B4EB-42E0-856E-DAC598DC4651}" dt="2020-11-27T22:35:36.817" v="149" actId="47"/>
        <pc:sldMkLst>
          <pc:docMk/>
          <pc:sldMk cId="1957566360" sldId="276"/>
        </pc:sldMkLst>
      </pc:sldChg>
      <pc:sldMasterChg chg="delSldLayout">
        <pc:chgData name="Frankie O'Reilly" userId="dbfc772c13f700ca" providerId="LiveId" clId="{D51C37FD-B4EB-42E0-856E-DAC598DC4651}" dt="2020-11-27T22:25:58.332" v="56" actId="47"/>
        <pc:sldMasterMkLst>
          <pc:docMk/>
          <pc:sldMasterMk cId="0" sldId="2147483648"/>
        </pc:sldMasterMkLst>
        <pc:sldLayoutChg chg="del">
          <pc:chgData name="Frankie O'Reilly" userId="dbfc772c13f700ca" providerId="LiveId" clId="{D51C37FD-B4EB-42E0-856E-DAC598DC4651}" dt="2020-11-27T22:25:58.332" v="56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Frankie O'Reilly" userId="dbfc772c13f700ca" providerId="LiveId" clId="{34D27098-8DE9-494C-8B85-009AF997AB24}"/>
    <pc:docChg chg="undo custSel delSld modSld sldOrd">
      <pc:chgData name="Frankie O'Reilly" userId="dbfc772c13f700ca" providerId="LiveId" clId="{34D27098-8DE9-494C-8B85-009AF997AB24}" dt="2020-11-27T21:39:29.592" v="498" actId="47"/>
      <pc:docMkLst>
        <pc:docMk/>
      </pc:docMkLst>
      <pc:sldChg chg="modSp mod">
        <pc:chgData name="Frankie O'Reilly" userId="dbfc772c13f700ca" providerId="LiveId" clId="{34D27098-8DE9-494C-8B85-009AF997AB24}" dt="2020-11-27T21:14:13.572" v="30" actId="20577"/>
        <pc:sldMkLst>
          <pc:docMk/>
          <pc:sldMk cId="0" sldId="256"/>
        </pc:sldMkLst>
        <pc:spChg chg="mod">
          <ac:chgData name="Frankie O'Reilly" userId="dbfc772c13f700ca" providerId="LiveId" clId="{34D27098-8DE9-494C-8B85-009AF997AB24}" dt="2020-11-27T21:14:08.986" v="28" actId="20577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Frankie O'Reilly" userId="dbfc772c13f700ca" providerId="LiveId" clId="{34D27098-8DE9-494C-8B85-009AF997AB24}" dt="2020-11-27T21:14:13.572" v="30" actId="20577"/>
          <ac:spMkLst>
            <pc:docMk/>
            <pc:sldMk cId="0" sldId="256"/>
            <ac:spMk id="128" creationId="{00000000-0000-0000-0000-000000000000}"/>
          </ac:spMkLst>
        </pc:spChg>
      </pc:sldChg>
      <pc:sldChg chg="addSp delSp modSp mod">
        <pc:chgData name="Frankie O'Reilly" userId="dbfc772c13f700ca" providerId="LiveId" clId="{34D27098-8DE9-494C-8B85-009AF997AB24}" dt="2020-11-27T21:19:40.747" v="51" actId="1076"/>
        <pc:sldMkLst>
          <pc:docMk/>
          <pc:sldMk cId="0" sldId="257"/>
        </pc:sldMkLst>
        <pc:picChg chg="del">
          <ac:chgData name="Frankie O'Reilly" userId="dbfc772c13f700ca" providerId="LiveId" clId="{34D27098-8DE9-494C-8B85-009AF997AB24}" dt="2020-11-27T21:14:20.768" v="31" actId="478"/>
          <ac:picMkLst>
            <pc:docMk/>
            <pc:sldMk cId="0" sldId="257"/>
            <ac:picMk id="134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19:40.747" v="51" actId="1076"/>
          <ac:picMkLst>
            <pc:docMk/>
            <pc:sldMk cId="0" sldId="257"/>
            <ac:picMk id="1026" creationId="{5EFB6000-41B6-4AA6-954B-6046CC85ED26}"/>
          </ac:picMkLst>
        </pc:picChg>
      </pc:sldChg>
      <pc:sldChg chg="addSp delSp modSp mod">
        <pc:chgData name="Frankie O'Reilly" userId="dbfc772c13f700ca" providerId="LiveId" clId="{34D27098-8DE9-494C-8B85-009AF997AB24}" dt="2020-11-27T21:23:25.271" v="56" actId="1076"/>
        <pc:sldMkLst>
          <pc:docMk/>
          <pc:sldMk cId="0" sldId="258"/>
        </pc:sldMkLst>
        <pc:picChg chg="add mod">
          <ac:chgData name="Frankie O'Reilly" userId="dbfc772c13f700ca" providerId="LiveId" clId="{34D27098-8DE9-494C-8B85-009AF997AB24}" dt="2020-11-27T21:23:25.271" v="56" actId="1076"/>
          <ac:picMkLst>
            <pc:docMk/>
            <pc:sldMk cId="0" sldId="258"/>
            <ac:picMk id="5" creationId="{D028FEEC-6950-4246-9C29-67FCFCE14E4C}"/>
          </ac:picMkLst>
        </pc:picChg>
        <pc:picChg chg="del">
          <ac:chgData name="Frankie O'Reilly" userId="dbfc772c13f700ca" providerId="LiveId" clId="{34D27098-8DE9-494C-8B85-009AF997AB24}" dt="2020-11-27T21:14:23.439" v="32" actId="478"/>
          <ac:picMkLst>
            <pc:docMk/>
            <pc:sldMk cId="0" sldId="258"/>
            <ac:picMk id="142" creationId="{00000000-0000-0000-0000-000000000000}"/>
          </ac:picMkLst>
        </pc:picChg>
      </pc:sldChg>
      <pc:sldChg chg="addSp delSp modSp mod">
        <pc:chgData name="Frankie O'Reilly" userId="dbfc772c13f700ca" providerId="LiveId" clId="{34D27098-8DE9-494C-8B85-009AF997AB24}" dt="2020-11-27T21:33:42.777" v="368" actId="1076"/>
        <pc:sldMkLst>
          <pc:docMk/>
          <pc:sldMk cId="0" sldId="259"/>
        </pc:sldMkLst>
        <pc:spChg chg="add mod">
          <ac:chgData name="Frankie O'Reilly" userId="dbfc772c13f700ca" providerId="LiveId" clId="{34D27098-8DE9-494C-8B85-009AF997AB24}" dt="2020-11-27T21:33:42.777" v="368" actId="1076"/>
          <ac:spMkLst>
            <pc:docMk/>
            <pc:sldMk cId="0" sldId="259"/>
            <ac:spMk id="7" creationId="{6EDB2612-910A-4781-BD52-D5B1AFD90F72}"/>
          </ac:spMkLst>
        </pc:spChg>
        <pc:spChg chg="del">
          <ac:chgData name="Frankie O'Reilly" userId="dbfc772c13f700ca" providerId="LiveId" clId="{34D27098-8DE9-494C-8B85-009AF997AB24}" dt="2020-11-27T21:28:58.494" v="140" actId="478"/>
          <ac:spMkLst>
            <pc:docMk/>
            <pc:sldMk cId="0" sldId="259"/>
            <ac:spMk id="148" creationId="{00000000-0000-0000-0000-000000000000}"/>
          </ac:spMkLst>
        </pc:spChg>
        <pc:spChg chg="del">
          <ac:chgData name="Frankie O'Reilly" userId="dbfc772c13f700ca" providerId="LiveId" clId="{34D27098-8DE9-494C-8B85-009AF997AB24}" dt="2020-11-27T21:28:58.494" v="140" actId="478"/>
          <ac:spMkLst>
            <pc:docMk/>
            <pc:sldMk cId="0" sldId="259"/>
            <ac:spMk id="149" creationId="{00000000-0000-0000-0000-000000000000}"/>
          </ac:spMkLst>
        </pc:spChg>
        <pc:picChg chg="add mod modCrop">
          <ac:chgData name="Frankie O'Reilly" userId="dbfc772c13f700ca" providerId="LiveId" clId="{34D27098-8DE9-494C-8B85-009AF997AB24}" dt="2020-11-27T21:31:46.217" v="353" actId="1076"/>
          <ac:picMkLst>
            <pc:docMk/>
            <pc:sldMk cId="0" sldId="259"/>
            <ac:picMk id="3" creationId="{E19C0959-9D68-43BB-A63B-1FBB115708C5}"/>
          </ac:picMkLst>
        </pc:picChg>
        <pc:picChg chg="add mod modCrop">
          <ac:chgData name="Frankie O'Reilly" userId="dbfc772c13f700ca" providerId="LiveId" clId="{34D27098-8DE9-494C-8B85-009AF997AB24}" dt="2020-11-27T21:33:36.243" v="367" actId="14100"/>
          <ac:picMkLst>
            <pc:docMk/>
            <pc:sldMk cId="0" sldId="259"/>
            <ac:picMk id="8" creationId="{14416A75-B37A-47B1-93BD-BE68F842AEF6}"/>
          </ac:picMkLst>
        </pc:picChg>
        <pc:picChg chg="del">
          <ac:chgData name="Frankie O'Reilly" userId="dbfc772c13f700ca" providerId="LiveId" clId="{34D27098-8DE9-494C-8B85-009AF997AB24}" dt="2020-11-27T21:14:25.885" v="33" actId="478"/>
          <ac:picMkLst>
            <pc:docMk/>
            <pc:sldMk cId="0" sldId="259"/>
            <ac:picMk id="150" creationId="{00000000-0000-0000-0000-000000000000}"/>
          </ac:picMkLst>
        </pc:picChg>
      </pc:sldChg>
      <pc:sldChg chg="addSp delSp modSp mod ord">
        <pc:chgData name="Frankie O'Reilly" userId="dbfc772c13f700ca" providerId="LiveId" clId="{34D27098-8DE9-494C-8B85-009AF997AB24}" dt="2020-11-27T21:31:28.944" v="352" actId="14100"/>
        <pc:sldMkLst>
          <pc:docMk/>
          <pc:sldMk cId="0" sldId="260"/>
        </pc:sldMkLst>
        <pc:spChg chg="add mod">
          <ac:chgData name="Frankie O'Reilly" userId="dbfc772c13f700ca" providerId="LiveId" clId="{34D27098-8DE9-494C-8B85-009AF997AB24}" dt="2020-11-27T21:31:28.944" v="352" actId="14100"/>
          <ac:spMkLst>
            <pc:docMk/>
            <pc:sldMk cId="0" sldId="260"/>
            <ac:spMk id="6" creationId="{F393BAD7-9756-476C-88F6-3B314902BE91}"/>
          </ac:spMkLst>
        </pc:spChg>
        <pc:picChg chg="del">
          <ac:chgData name="Frankie O'Reilly" userId="dbfc772c13f700ca" providerId="LiveId" clId="{34D27098-8DE9-494C-8B85-009AF997AB24}" dt="2020-11-27T21:14:28.230" v="34" actId="478"/>
          <ac:picMkLst>
            <pc:docMk/>
            <pc:sldMk cId="0" sldId="260"/>
            <ac:picMk id="158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28:38.101" v="137" actId="14100"/>
          <ac:picMkLst>
            <pc:docMk/>
            <pc:sldMk cId="0" sldId="260"/>
            <ac:picMk id="2050" creationId="{B60DF192-73B5-4129-93F0-3F2DB090A65E}"/>
          </ac:picMkLst>
        </pc:picChg>
      </pc:sldChg>
      <pc:sldChg chg="addSp delSp modSp mod">
        <pc:chgData name="Frankie O'Reilly" userId="dbfc772c13f700ca" providerId="LiveId" clId="{34D27098-8DE9-494C-8B85-009AF997AB24}" dt="2020-11-27T21:39:20.935" v="493" actId="1076"/>
        <pc:sldMkLst>
          <pc:docMk/>
          <pc:sldMk cId="0" sldId="261"/>
        </pc:sldMkLst>
        <pc:spChg chg="add mod">
          <ac:chgData name="Frankie O'Reilly" userId="dbfc772c13f700ca" providerId="LiveId" clId="{34D27098-8DE9-494C-8B85-009AF997AB24}" dt="2020-11-27T21:39:03.392" v="488" actId="1076"/>
          <ac:spMkLst>
            <pc:docMk/>
            <pc:sldMk cId="0" sldId="261"/>
            <ac:spMk id="7" creationId="{6C958EE3-052E-497C-8C30-CAF9F9EF0DA1}"/>
          </ac:spMkLst>
        </pc:spChg>
        <pc:spChg chg="add mod">
          <ac:chgData name="Frankie O'Reilly" userId="dbfc772c13f700ca" providerId="LiveId" clId="{34D27098-8DE9-494C-8B85-009AF997AB24}" dt="2020-11-27T21:39:20.935" v="493" actId="1076"/>
          <ac:spMkLst>
            <pc:docMk/>
            <pc:sldMk cId="0" sldId="261"/>
            <ac:spMk id="8" creationId="{A175A94A-A5B2-456D-80DE-6C810BDB1BC9}"/>
          </ac:spMkLst>
        </pc:spChg>
        <pc:spChg chg="del">
          <ac:chgData name="Frankie O'Reilly" userId="dbfc772c13f700ca" providerId="LiveId" clId="{34D27098-8DE9-494C-8B85-009AF997AB24}" dt="2020-11-27T21:14:38.058" v="37" actId="478"/>
          <ac:spMkLst>
            <pc:docMk/>
            <pc:sldMk cId="0" sldId="261"/>
            <ac:spMk id="167" creationId="{00000000-0000-0000-0000-000000000000}"/>
          </ac:spMkLst>
        </pc:spChg>
        <pc:picChg chg="add mod">
          <ac:chgData name="Frankie O'Reilly" userId="dbfc772c13f700ca" providerId="LiveId" clId="{34D27098-8DE9-494C-8B85-009AF997AB24}" dt="2020-11-27T21:39:12.900" v="491" actId="1076"/>
          <ac:picMkLst>
            <pc:docMk/>
            <pc:sldMk cId="0" sldId="261"/>
            <ac:picMk id="9" creationId="{AE38A7FF-E98E-47F8-A326-413316BB4D64}"/>
          </ac:picMkLst>
        </pc:picChg>
        <pc:picChg chg="del">
          <ac:chgData name="Frankie O'Reilly" userId="dbfc772c13f700ca" providerId="LiveId" clId="{34D27098-8DE9-494C-8B85-009AF997AB24}" dt="2020-11-27T21:14:30.893" v="35" actId="478"/>
          <ac:picMkLst>
            <pc:docMk/>
            <pc:sldMk cId="0" sldId="261"/>
            <ac:picMk id="166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39:00.516" v="487" actId="1076"/>
          <ac:picMkLst>
            <pc:docMk/>
            <pc:sldMk cId="0" sldId="261"/>
            <ac:picMk id="4098" creationId="{B62D3EC2-7E1C-43CA-8F9B-91ADB6DFD114}"/>
          </ac:picMkLst>
        </pc:picChg>
      </pc:sldChg>
      <pc:sldChg chg="delSp del mod">
        <pc:chgData name="Frankie O'Reilly" userId="dbfc772c13f700ca" providerId="LiveId" clId="{34D27098-8DE9-494C-8B85-009AF997AB24}" dt="2020-11-27T21:39:27.452" v="494" actId="47"/>
        <pc:sldMkLst>
          <pc:docMk/>
          <pc:sldMk cId="0" sldId="262"/>
        </pc:sldMkLst>
        <pc:picChg chg="del">
          <ac:chgData name="Frankie O'Reilly" userId="dbfc772c13f700ca" providerId="LiveId" clId="{34D27098-8DE9-494C-8B85-009AF997AB24}" dt="2020-11-27T21:14:34.829" v="36" actId="478"/>
          <ac:picMkLst>
            <pc:docMk/>
            <pc:sldMk cId="0" sldId="262"/>
            <ac:picMk id="175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8.010" v="495" actId="47"/>
        <pc:sldMkLst>
          <pc:docMk/>
          <pc:sldMk cId="0" sldId="263"/>
        </pc:sldMkLst>
        <pc:picChg chg="del">
          <ac:chgData name="Frankie O'Reilly" userId="dbfc772c13f700ca" providerId="LiveId" clId="{34D27098-8DE9-494C-8B85-009AF997AB24}" dt="2020-11-27T21:14:45.016" v="38" actId="478"/>
          <ac:picMkLst>
            <pc:docMk/>
            <pc:sldMk cId="0" sldId="263"/>
            <ac:picMk id="183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8.555" v="496" actId="47"/>
        <pc:sldMkLst>
          <pc:docMk/>
          <pc:sldMk cId="0" sldId="264"/>
        </pc:sldMkLst>
        <pc:picChg chg="del">
          <ac:chgData name="Frankie O'Reilly" userId="dbfc772c13f700ca" providerId="LiveId" clId="{34D27098-8DE9-494C-8B85-009AF997AB24}" dt="2020-11-27T21:14:47.235" v="39" actId="478"/>
          <ac:picMkLst>
            <pc:docMk/>
            <pc:sldMk cId="0" sldId="264"/>
            <ac:picMk id="191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9.075" v="497" actId="47"/>
        <pc:sldMkLst>
          <pc:docMk/>
          <pc:sldMk cId="0" sldId="265"/>
        </pc:sldMkLst>
        <pc:picChg chg="del">
          <ac:chgData name="Frankie O'Reilly" userId="dbfc772c13f700ca" providerId="LiveId" clId="{34D27098-8DE9-494C-8B85-009AF997AB24}" dt="2020-11-27T21:14:52.745" v="40" actId="478"/>
          <ac:picMkLst>
            <pc:docMk/>
            <pc:sldMk cId="0" sldId="265"/>
            <ac:picMk id="199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9.592" v="498" actId="47"/>
        <pc:sldMkLst>
          <pc:docMk/>
          <pc:sldMk cId="0" sldId="266"/>
        </pc:sldMkLst>
        <pc:picChg chg="del">
          <ac:chgData name="Frankie O'Reilly" userId="dbfc772c13f700ca" providerId="LiveId" clId="{34D27098-8DE9-494C-8B85-009AF997AB24}" dt="2020-11-27T21:14:59.423" v="41" actId="478"/>
          <ac:picMkLst>
            <pc:docMk/>
            <pc:sldMk cId="0" sldId="266"/>
            <ac:picMk id="20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2d162adcd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a2d162adcd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a2d162adcd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a2d162adc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21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a2d162adcd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a2d162adc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8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a2d162adcd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a2d162adc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a2d162adcd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a2d162adc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22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a2d162adcd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a2d162adc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01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53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1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3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4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4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4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6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6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6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6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7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9" name="Google Shape;119;p67"/>
          <p:cNvSpPr txBox="1">
            <a:spLocks noGrp="1"/>
          </p:cNvSpPr>
          <p:nvPr>
            <p:ph type="body" idx="2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0" name="Google Shape;120;p67"/>
          <p:cNvSpPr txBox="1">
            <a:spLocks noGrp="1"/>
          </p:cNvSpPr>
          <p:nvPr>
            <p:ph type="dt" idx="10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ftr" idx="11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7"/>
          <p:cNvSpPr txBox="1">
            <a:spLocks noGrp="1"/>
          </p:cNvSpPr>
          <p:nvPr>
            <p:ph type="sldNum" idx="12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6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56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7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57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5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0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6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2d162adcd_1_107"/>
          <p:cNvSpPr txBox="1">
            <a:spLocks noGrp="1"/>
          </p:cNvSpPr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lang="en-GB" sz="6000" i="1" u="sng" dirty="0">
                <a:latin typeface="Comic Sans MS"/>
                <a:ea typeface="Comic Sans MS"/>
                <a:cs typeface="Comic Sans MS"/>
                <a:sym typeface="Comic Sans MS"/>
              </a:rPr>
              <a:t>I can apply the four rules with fractions </a:t>
            </a:r>
            <a:endParaRPr sz="19900" u="sng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ga2d162adcd_1_107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 dirty="0"/>
              <a:t>02.12.20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B52BD-35F4-4FC7-910D-8D512590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26" t="11348" r="16942" b="48653"/>
          <a:stretch/>
        </p:blipFill>
        <p:spPr>
          <a:xfrm>
            <a:off x="269132" y="768484"/>
            <a:ext cx="11359076" cy="53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0;ga2d162adcd_1_148">
            <a:extLst>
              <a:ext uri="{FF2B5EF4-FFF2-40B4-BE49-F238E27FC236}">
                <a16:creationId xmlns:a16="http://schemas.microsoft.com/office/drawing/2014/main" id="{B34AA59B-D259-42EE-97F4-E93E7BB0E131}"/>
              </a:ext>
            </a:extLst>
          </p:cNvPr>
          <p:cNvSpPr/>
          <p:nvPr/>
        </p:nvSpPr>
        <p:spPr>
          <a:xfrm>
            <a:off x="8946037" y="-18853"/>
            <a:ext cx="3245964" cy="2205872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remember the BODMAS rules? 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Ordering Mathematical Operations, BODMAS | SkillsYouNeed">
            <a:extLst>
              <a:ext uri="{FF2B5EF4-FFF2-40B4-BE49-F238E27FC236}">
                <a16:creationId xmlns:a16="http://schemas.microsoft.com/office/drawing/2014/main" id="{498FFF0A-9ED3-4C3D-ABDD-024A32B7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7" y="2187019"/>
            <a:ext cx="10808145" cy="450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0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B52BD-35F4-4FC7-910D-8D512590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26" t="51255" r="16942" b="12767"/>
          <a:stretch/>
        </p:blipFill>
        <p:spPr>
          <a:xfrm>
            <a:off x="435595" y="942679"/>
            <a:ext cx="11320810" cy="4769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EEE3C-4DB2-4240-B465-65C7522F0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 t="37155" r="59245" b="29632"/>
          <a:stretch/>
        </p:blipFill>
        <p:spPr>
          <a:xfrm>
            <a:off x="216815" y="263950"/>
            <a:ext cx="6583669" cy="3346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70161B-47C0-48D8-91E6-651FDE64D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5" t="34364" r="58789" b="29347"/>
          <a:stretch/>
        </p:blipFill>
        <p:spPr>
          <a:xfrm>
            <a:off x="4864230" y="2658357"/>
            <a:ext cx="6815580" cy="36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EEE3C-4DB2-4240-B465-65C7522F0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69" t="18282" r="12319" b="14365"/>
          <a:stretch/>
        </p:blipFill>
        <p:spPr>
          <a:xfrm>
            <a:off x="527901" y="339364"/>
            <a:ext cx="5656774" cy="605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7FB16-9453-4B82-B7C1-F6E8D8060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59" t="15533" r="17886" b="17663"/>
          <a:stretch/>
        </p:blipFill>
        <p:spPr>
          <a:xfrm>
            <a:off x="6617617" y="339364"/>
            <a:ext cx="4854804" cy="60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</Words>
  <Application>Microsoft Office PowerPoint</Application>
  <PresentationFormat>Widescreen</PresentationFormat>
  <Paragraphs>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Comic Sans MS</vt:lpstr>
      <vt:lpstr>Arial</vt:lpstr>
      <vt:lpstr>Calibri</vt:lpstr>
      <vt:lpstr>Century Gothic</vt:lpstr>
      <vt:lpstr>Noto Sans Symbols</vt:lpstr>
      <vt:lpstr>Quotable</vt:lpstr>
      <vt:lpstr>I can apply the four rules with fractions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multiply fractions by fractions  </dc:title>
  <dc:creator>Frankie O'Reilly</dc:creator>
  <cp:lastModifiedBy>Frankie O'Reilly</cp:lastModifiedBy>
  <cp:revision>1</cp:revision>
  <dcterms:created xsi:type="dcterms:W3CDTF">2020-10-04T11:05:28Z</dcterms:created>
  <dcterms:modified xsi:type="dcterms:W3CDTF">2020-11-28T17:27:18Z</dcterms:modified>
</cp:coreProperties>
</file>