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69" r:id="rId5"/>
    <p:sldId id="268" r:id="rId6"/>
    <p:sldId id="259" r:id="rId7"/>
    <p:sldId id="261" r:id="rId8"/>
    <p:sldId id="258" r:id="rId9"/>
    <p:sldId id="272" r:id="rId10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entury Gothic" pitchFamily="34" charset="0"/>
      <p:regular r:id="rId16"/>
      <p:bold r:id="rId17"/>
      <p:italic r:id="rId18"/>
      <p:boldItalic r:id="rId19"/>
    </p:embeddedFont>
    <p:embeddedFont>
      <p:font typeface="Comic Sans MS" pitchFamily="66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zrVgbuyjzElvqH4vSRwT7DyR0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27098-8DE9-494C-8B85-009AF997AB24}" v="43" dt="2020-11-27T21:39:12.900"/>
    <p1510:client id="{9F4F5D5B-BCBD-481B-8523-1A6B7B8D7AC5}" v="73" dt="2020-11-27T22:18:22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ie O'Reilly" userId="dbfc772c13f700ca" providerId="LiveId" clId="{9F4F5D5B-BCBD-481B-8523-1A6B7B8D7AC5}"/>
    <pc:docChg chg="custSel addSld delSld modSld sldOrd">
      <pc:chgData name="Frankie O'Reilly" userId="dbfc772c13f700ca" providerId="LiveId" clId="{9F4F5D5B-BCBD-481B-8523-1A6B7B8D7AC5}" dt="2020-11-28T17:26:41.957" v="792" actId="20577"/>
      <pc:docMkLst>
        <pc:docMk/>
      </pc:docMkLst>
      <pc:sldChg chg="modSp mod">
        <pc:chgData name="Frankie O'Reilly" userId="dbfc772c13f700ca" providerId="LiveId" clId="{9F4F5D5B-BCBD-481B-8523-1A6B7B8D7AC5}" dt="2020-11-28T17:26:41.957" v="792" actId="20577"/>
        <pc:sldMkLst>
          <pc:docMk/>
          <pc:sldMk cId="0" sldId="256"/>
        </pc:sldMkLst>
        <pc:spChg chg="mod">
          <ac:chgData name="Frankie O'Reilly" userId="dbfc772c13f700ca" providerId="LiveId" clId="{9F4F5D5B-BCBD-481B-8523-1A6B7B8D7AC5}" dt="2020-11-27T21:42:44.703" v="30" actId="20577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Frankie O'Reilly" userId="dbfc772c13f700ca" providerId="LiveId" clId="{9F4F5D5B-BCBD-481B-8523-1A6B7B8D7AC5}" dt="2020-11-28T17:26:41.957" v="792" actId="20577"/>
          <ac:spMkLst>
            <pc:docMk/>
            <pc:sldMk cId="0" sldId="256"/>
            <ac:spMk id="128" creationId="{00000000-0000-0000-0000-000000000000}"/>
          </ac:spMkLst>
        </pc:spChg>
      </pc:sldChg>
      <pc:sldChg chg="addSp delSp modSp ord">
        <pc:chgData name="Frankie O'Reilly" userId="dbfc772c13f700ca" providerId="LiveId" clId="{9F4F5D5B-BCBD-481B-8523-1A6B7B8D7AC5}" dt="2020-11-27T21:54:00.726" v="387" actId="732"/>
        <pc:sldMkLst>
          <pc:docMk/>
          <pc:sldMk cId="0" sldId="257"/>
        </pc:sldMkLst>
        <pc:picChg chg="add mod">
          <ac:chgData name="Frankie O'Reilly" userId="dbfc772c13f700ca" providerId="LiveId" clId="{9F4F5D5B-BCBD-481B-8523-1A6B7B8D7AC5}" dt="2020-11-27T21:54:00.726" v="387" actId="732"/>
          <ac:picMkLst>
            <pc:docMk/>
            <pc:sldMk cId="0" sldId="257"/>
            <ac:picMk id="2" creationId="{EEEFE780-8F23-407D-9D5C-2974E744E32C}"/>
          </ac:picMkLst>
        </pc:picChg>
        <pc:picChg chg="del mod">
          <ac:chgData name="Frankie O'Reilly" userId="dbfc772c13f700ca" providerId="LiveId" clId="{9F4F5D5B-BCBD-481B-8523-1A6B7B8D7AC5}" dt="2020-11-27T21:42:53.119" v="34" actId="478"/>
          <ac:picMkLst>
            <pc:docMk/>
            <pc:sldMk cId="0" sldId="257"/>
            <ac:picMk id="1026" creationId="{5EFB6000-41B6-4AA6-954B-6046CC85ED26}"/>
          </ac:picMkLst>
        </pc:picChg>
      </pc:sldChg>
      <pc:sldChg chg="addSp delSp modSp mod ord">
        <pc:chgData name="Frankie O'Reilly" userId="dbfc772c13f700ca" providerId="LiveId" clId="{9F4F5D5B-BCBD-481B-8523-1A6B7B8D7AC5}" dt="2020-11-27T22:17:17.964" v="785"/>
        <pc:sldMkLst>
          <pc:docMk/>
          <pc:sldMk cId="0" sldId="258"/>
        </pc:sldMkLst>
        <pc:spChg chg="add mod">
          <ac:chgData name="Frankie O'Reilly" userId="dbfc772c13f700ca" providerId="LiveId" clId="{9F4F5D5B-BCBD-481B-8523-1A6B7B8D7AC5}" dt="2020-11-27T21:48:40.145" v="134" actId="20577"/>
          <ac:spMkLst>
            <pc:docMk/>
            <pc:sldMk cId="0" sldId="258"/>
            <ac:spMk id="6" creationId="{DCAD91E6-15BC-4E37-BC00-DB55A466E603}"/>
          </ac:spMkLst>
        </pc:spChg>
        <pc:picChg chg="del">
          <ac:chgData name="Frankie O'Reilly" userId="dbfc772c13f700ca" providerId="LiveId" clId="{9F4F5D5B-BCBD-481B-8523-1A6B7B8D7AC5}" dt="2020-11-27T21:42:55.796" v="35" actId="478"/>
          <ac:picMkLst>
            <pc:docMk/>
            <pc:sldMk cId="0" sldId="258"/>
            <ac:picMk id="5" creationId="{D028FEEC-6950-4246-9C29-67FCFCE14E4C}"/>
          </ac:picMkLst>
        </pc:picChg>
        <pc:picChg chg="add mod">
          <ac:chgData name="Frankie O'Reilly" userId="dbfc772c13f700ca" providerId="LiveId" clId="{9F4F5D5B-BCBD-481B-8523-1A6B7B8D7AC5}" dt="2020-11-27T21:47:59.825" v="46" actId="1076"/>
          <ac:picMkLst>
            <pc:docMk/>
            <pc:sldMk cId="0" sldId="258"/>
            <ac:picMk id="2050" creationId="{20DB1857-71B3-4EBF-A232-2C6972045C8B}"/>
          </ac:picMkLst>
        </pc:picChg>
      </pc:sldChg>
      <pc:sldChg chg="addSp delSp modSp mod">
        <pc:chgData name="Frankie O'Reilly" userId="dbfc772c13f700ca" providerId="LiveId" clId="{9F4F5D5B-BCBD-481B-8523-1A6B7B8D7AC5}" dt="2020-11-27T22:10:16.428" v="626" actId="1076"/>
        <pc:sldMkLst>
          <pc:docMk/>
          <pc:sldMk cId="0" sldId="259"/>
        </pc:sldMkLst>
        <pc:spChg chg="mod">
          <ac:chgData name="Frankie O'Reilly" userId="dbfc772c13f700ca" providerId="LiveId" clId="{9F4F5D5B-BCBD-481B-8523-1A6B7B8D7AC5}" dt="2020-11-27T22:10:16.428" v="626" actId="1076"/>
          <ac:spMkLst>
            <pc:docMk/>
            <pc:sldMk cId="0" sldId="259"/>
            <ac:spMk id="7" creationId="{6EDB2612-910A-4781-BD52-D5B1AFD90F72}"/>
          </ac:spMkLst>
        </pc:spChg>
        <pc:spChg chg="add mod">
          <ac:chgData name="Frankie O'Reilly" userId="dbfc772c13f700ca" providerId="LiveId" clId="{9F4F5D5B-BCBD-481B-8523-1A6B7B8D7AC5}" dt="2020-11-27T22:10:12.924" v="625" actId="1076"/>
          <ac:spMkLst>
            <pc:docMk/>
            <pc:sldMk cId="0" sldId="259"/>
            <ac:spMk id="10" creationId="{28B7D272-7948-41EE-9EF3-5ED16CBDA788}"/>
          </ac:spMkLst>
        </pc:spChg>
        <pc:picChg chg="del">
          <ac:chgData name="Frankie O'Reilly" userId="dbfc772c13f700ca" providerId="LiveId" clId="{9F4F5D5B-BCBD-481B-8523-1A6B7B8D7AC5}" dt="2020-11-27T22:05:07.886" v="562" actId="478"/>
          <ac:picMkLst>
            <pc:docMk/>
            <pc:sldMk cId="0" sldId="259"/>
            <ac:picMk id="3" creationId="{E19C0959-9D68-43BB-A63B-1FBB115708C5}"/>
          </ac:picMkLst>
        </pc:picChg>
        <pc:picChg chg="add mod modCrop">
          <ac:chgData name="Frankie O'Reilly" userId="dbfc772c13f700ca" providerId="LiveId" clId="{9F4F5D5B-BCBD-481B-8523-1A6B7B8D7AC5}" dt="2020-11-27T22:08:35.879" v="582" actId="1076"/>
          <ac:picMkLst>
            <pc:docMk/>
            <pc:sldMk cId="0" sldId="259"/>
            <ac:picMk id="4" creationId="{82BB45F0-B444-4327-80A8-5E618F8652DE}"/>
          </ac:picMkLst>
        </pc:picChg>
        <pc:picChg chg="del">
          <ac:chgData name="Frankie O'Reilly" userId="dbfc772c13f700ca" providerId="LiveId" clId="{9F4F5D5B-BCBD-481B-8523-1A6B7B8D7AC5}" dt="2020-11-27T22:05:09.980" v="563" actId="478"/>
          <ac:picMkLst>
            <pc:docMk/>
            <pc:sldMk cId="0" sldId="259"/>
            <ac:picMk id="8" creationId="{14416A75-B37A-47B1-93BD-BE68F842AEF6}"/>
          </ac:picMkLst>
        </pc:picChg>
        <pc:picChg chg="add mod modCrop">
          <ac:chgData name="Frankie O'Reilly" userId="dbfc772c13f700ca" providerId="LiveId" clId="{9F4F5D5B-BCBD-481B-8523-1A6B7B8D7AC5}" dt="2020-11-27T22:10:08.081" v="624" actId="1076"/>
          <ac:picMkLst>
            <pc:docMk/>
            <pc:sldMk cId="0" sldId="259"/>
            <ac:picMk id="9" creationId="{1A9AD8A0-8D83-45F4-B5C4-1FCD607F51DC}"/>
          </ac:picMkLst>
        </pc:picChg>
      </pc:sldChg>
      <pc:sldChg chg="modSp del">
        <pc:chgData name="Frankie O'Reilly" userId="dbfc772c13f700ca" providerId="LiveId" clId="{9F4F5D5B-BCBD-481B-8523-1A6B7B8D7AC5}" dt="2020-11-27T22:05:03.353" v="561" actId="47"/>
        <pc:sldMkLst>
          <pc:docMk/>
          <pc:sldMk cId="0" sldId="260"/>
        </pc:sldMkLst>
        <pc:picChg chg="mod">
          <ac:chgData name="Frankie O'Reilly" userId="dbfc772c13f700ca" providerId="LiveId" clId="{9F4F5D5B-BCBD-481B-8523-1A6B7B8D7AC5}" dt="2020-11-27T21:42:58.151" v="36" actId="1076"/>
          <ac:picMkLst>
            <pc:docMk/>
            <pc:sldMk cId="0" sldId="260"/>
            <ac:picMk id="2050" creationId="{B60DF192-73B5-4129-93F0-3F2DB090A65E}"/>
          </ac:picMkLst>
        </pc:picChg>
      </pc:sldChg>
      <pc:sldChg chg="addSp delSp modSp mod modAnim">
        <pc:chgData name="Frankie O'Reilly" userId="dbfc772c13f700ca" providerId="LiveId" clId="{9F4F5D5B-BCBD-481B-8523-1A6B7B8D7AC5}" dt="2020-11-27T22:18:22.153" v="786"/>
        <pc:sldMkLst>
          <pc:docMk/>
          <pc:sldMk cId="0" sldId="261"/>
        </pc:sldMkLst>
        <pc:spChg chg="mod">
          <ac:chgData name="Frankie O'Reilly" userId="dbfc772c13f700ca" providerId="LiveId" clId="{9F4F5D5B-BCBD-481B-8523-1A6B7B8D7AC5}" dt="2020-11-27T22:15:58.113" v="767" actId="1076"/>
          <ac:spMkLst>
            <pc:docMk/>
            <pc:sldMk cId="0" sldId="261"/>
            <ac:spMk id="7" creationId="{6C958EE3-052E-497C-8C30-CAF9F9EF0DA1}"/>
          </ac:spMkLst>
        </pc:spChg>
        <pc:spChg chg="del">
          <ac:chgData name="Frankie O'Reilly" userId="dbfc772c13f700ca" providerId="LiveId" clId="{9F4F5D5B-BCBD-481B-8523-1A6B7B8D7AC5}" dt="2020-11-27T22:15:55.722" v="766" actId="478"/>
          <ac:spMkLst>
            <pc:docMk/>
            <pc:sldMk cId="0" sldId="261"/>
            <ac:spMk id="8" creationId="{A175A94A-A5B2-456D-80DE-6C810BDB1BC9}"/>
          </ac:spMkLst>
        </pc:spChg>
        <pc:picChg chg="add mod">
          <ac:chgData name="Frankie O'Reilly" userId="dbfc772c13f700ca" providerId="LiveId" clId="{9F4F5D5B-BCBD-481B-8523-1A6B7B8D7AC5}" dt="2020-11-27T22:15:42.106" v="751" actId="14100"/>
          <ac:picMkLst>
            <pc:docMk/>
            <pc:sldMk cId="0" sldId="261"/>
            <ac:picMk id="2" creationId="{DA446A59-37B6-405C-9659-743452895BF6}"/>
          </ac:picMkLst>
        </pc:picChg>
        <pc:picChg chg="del">
          <ac:chgData name="Frankie O'Reilly" userId="dbfc772c13f700ca" providerId="LiveId" clId="{9F4F5D5B-BCBD-481B-8523-1A6B7B8D7AC5}" dt="2020-11-27T22:10:27.130" v="631" actId="478"/>
          <ac:picMkLst>
            <pc:docMk/>
            <pc:sldMk cId="0" sldId="261"/>
            <ac:picMk id="9" creationId="{AE38A7FF-E98E-47F8-A326-413316BB4D64}"/>
          </ac:picMkLst>
        </pc:picChg>
        <pc:picChg chg="del mod">
          <ac:chgData name="Frankie O'Reilly" userId="dbfc772c13f700ca" providerId="LiveId" clId="{9F4F5D5B-BCBD-481B-8523-1A6B7B8D7AC5}" dt="2020-11-27T22:10:25.490" v="630" actId="478"/>
          <ac:picMkLst>
            <pc:docMk/>
            <pc:sldMk cId="0" sldId="261"/>
            <ac:picMk id="4098" creationId="{B62D3EC2-7E1C-43CA-8F9B-91ADB6DFD114}"/>
          </ac:picMkLst>
        </pc:picChg>
      </pc:sldChg>
      <pc:sldChg chg="del">
        <pc:chgData name="Frankie O'Reilly" userId="dbfc772c13f700ca" providerId="LiveId" clId="{9F4F5D5B-BCBD-481B-8523-1A6B7B8D7AC5}" dt="2020-11-27T22:10:30.364" v="632" actId="47"/>
        <pc:sldMkLst>
          <pc:docMk/>
          <pc:sldMk cId="0" sldId="267"/>
        </pc:sldMkLst>
      </pc:sldChg>
      <pc:sldChg chg="addSp delSp modSp add mod ord modClrScheme chgLayout">
        <pc:chgData name="Frankie O'Reilly" userId="dbfc772c13f700ca" providerId="LiveId" clId="{9F4F5D5B-BCBD-481B-8523-1A6B7B8D7AC5}" dt="2020-11-27T22:13:31.151" v="742" actId="1076"/>
        <pc:sldMkLst>
          <pc:docMk/>
          <pc:sldMk cId="3074459614" sldId="268"/>
        </pc:sldMkLst>
        <pc:spChg chg="add mod">
          <ac:chgData name="Frankie O'Reilly" userId="dbfc772c13f700ca" providerId="LiveId" clId="{9F4F5D5B-BCBD-481B-8523-1A6B7B8D7AC5}" dt="2020-11-27T22:13:31.151" v="742" actId="1076"/>
          <ac:spMkLst>
            <pc:docMk/>
            <pc:sldMk cId="3074459614" sldId="268"/>
            <ac:spMk id="4" creationId="{5B7194F7-C11C-4A13-9D55-CF6B8E217270}"/>
          </ac:spMkLst>
        </pc:spChg>
        <pc:picChg chg="del mod">
          <ac:chgData name="Frankie O'Reilly" userId="dbfc772c13f700ca" providerId="LiveId" clId="{9F4F5D5B-BCBD-481B-8523-1A6B7B8D7AC5}" dt="2020-11-27T21:49:21.515" v="139" actId="478"/>
          <ac:picMkLst>
            <pc:docMk/>
            <pc:sldMk cId="3074459614" sldId="268"/>
            <ac:picMk id="2" creationId="{EEEFE780-8F23-407D-9D5C-2974E744E32C}"/>
          </ac:picMkLst>
        </pc:picChg>
        <pc:picChg chg="add mod">
          <ac:chgData name="Frankie O'Reilly" userId="dbfc772c13f700ca" providerId="LiveId" clId="{9F4F5D5B-BCBD-481B-8523-1A6B7B8D7AC5}" dt="2020-11-27T22:13:27.761" v="741" actId="1076"/>
          <ac:picMkLst>
            <pc:docMk/>
            <pc:sldMk cId="3074459614" sldId="268"/>
            <ac:picMk id="3074" creationId="{4C39CE21-98E4-4991-943F-69FD8B02E81C}"/>
          </ac:picMkLst>
        </pc:picChg>
      </pc:sldChg>
      <pc:sldChg chg="addSp delSp modSp new mod ord">
        <pc:chgData name="Frankie O'Reilly" userId="dbfc772c13f700ca" providerId="LiveId" clId="{9F4F5D5B-BCBD-481B-8523-1A6B7B8D7AC5}" dt="2020-11-27T22:03:35.984" v="560" actId="1076"/>
        <pc:sldMkLst>
          <pc:docMk/>
          <pc:sldMk cId="2715810515" sldId="269"/>
        </pc:sldMkLst>
        <pc:spChg chg="mod">
          <ac:chgData name="Frankie O'Reilly" userId="dbfc772c13f700ca" providerId="LiveId" clId="{9F4F5D5B-BCBD-481B-8523-1A6B7B8D7AC5}" dt="2020-11-27T22:03:24.967" v="559" actId="1076"/>
          <ac:spMkLst>
            <pc:docMk/>
            <pc:sldMk cId="2715810515" sldId="269"/>
            <ac:spMk id="2" creationId="{8BA13D61-796E-49F5-A8AE-1C62E67E1B2D}"/>
          </ac:spMkLst>
        </pc:spChg>
        <pc:spChg chg="del">
          <ac:chgData name="Frankie O'Reilly" userId="dbfc772c13f700ca" providerId="LiveId" clId="{9F4F5D5B-BCBD-481B-8523-1A6B7B8D7AC5}" dt="2020-11-27T22:03:19.452" v="558" actId="478"/>
          <ac:spMkLst>
            <pc:docMk/>
            <pc:sldMk cId="2715810515" sldId="269"/>
            <ac:spMk id="3" creationId="{4C113B27-2D7E-4F75-B22A-4B2DDEA111A4}"/>
          </ac:spMkLst>
        </pc:spChg>
        <pc:spChg chg="add mod">
          <ac:chgData name="Frankie O'Reilly" userId="dbfc772c13f700ca" providerId="LiveId" clId="{9F4F5D5B-BCBD-481B-8523-1A6B7B8D7AC5}" dt="2020-11-27T22:03:35.984" v="560" actId="1076"/>
          <ac:spMkLst>
            <pc:docMk/>
            <pc:sldMk cId="2715810515" sldId="269"/>
            <ac:spMk id="4" creationId="{6F359E85-B0A3-47AC-AA08-C51BD94CDC1F}"/>
          </ac:spMkLst>
        </pc:spChg>
      </pc:sldChg>
      <pc:sldChg chg="addSp modSp add mod ord">
        <pc:chgData name="Frankie O'Reilly" userId="dbfc772c13f700ca" providerId="LiveId" clId="{9F4F5D5B-BCBD-481B-8523-1A6B7B8D7AC5}" dt="2020-11-27T21:59:15.983" v="448"/>
        <pc:sldMkLst>
          <pc:docMk/>
          <pc:sldMk cId="3863407046" sldId="270"/>
        </pc:sldMkLst>
        <pc:spChg chg="add mod">
          <ac:chgData name="Frankie O'Reilly" userId="dbfc772c13f700ca" providerId="LiveId" clId="{9F4F5D5B-BCBD-481B-8523-1A6B7B8D7AC5}" dt="2020-11-27T21:59:11.192" v="446" actId="14100"/>
          <ac:spMkLst>
            <pc:docMk/>
            <pc:sldMk cId="3863407046" sldId="270"/>
            <ac:spMk id="4" creationId="{B34AA59B-D259-42EE-97F4-E93E7BB0E131}"/>
          </ac:spMkLst>
        </pc:spChg>
        <pc:graphicFrameChg chg="add mod modGraphic">
          <ac:chgData name="Frankie O'Reilly" userId="dbfc772c13f700ca" providerId="LiveId" clId="{9F4F5D5B-BCBD-481B-8523-1A6B7B8D7AC5}" dt="2020-11-27T21:59:02.402" v="444" actId="1076"/>
          <ac:graphicFrameMkLst>
            <pc:docMk/>
            <pc:sldMk cId="3863407046" sldId="270"/>
            <ac:graphicFrameMk id="3" creationId="{41702129-59F8-4BA8-98C2-30AD8CD311A4}"/>
          </ac:graphicFrameMkLst>
        </pc:graphicFrameChg>
        <pc:picChg chg="mod">
          <ac:chgData name="Frankie O'Reilly" userId="dbfc772c13f700ca" providerId="LiveId" clId="{9F4F5D5B-BCBD-481B-8523-1A6B7B8D7AC5}" dt="2020-11-27T21:59:05.319" v="445" actId="1076"/>
          <ac:picMkLst>
            <pc:docMk/>
            <pc:sldMk cId="3863407046" sldId="270"/>
            <ac:picMk id="2" creationId="{EEEFE780-8F23-407D-9D5C-2974E744E32C}"/>
          </ac:picMkLst>
        </pc:picChg>
      </pc:sldChg>
      <pc:sldChg chg="delSp add del">
        <pc:chgData name="Frankie O'Reilly" userId="dbfc772c13f700ca" providerId="LiveId" clId="{9F4F5D5B-BCBD-481B-8523-1A6B7B8D7AC5}" dt="2020-11-27T22:17:12.938" v="783" actId="47"/>
        <pc:sldMkLst>
          <pc:docMk/>
          <pc:sldMk cId="3170461660" sldId="271"/>
        </pc:sldMkLst>
        <pc:picChg chg="del">
          <ac:chgData name="Frankie O'Reilly" userId="dbfc772c13f700ca" providerId="LiveId" clId="{9F4F5D5B-BCBD-481B-8523-1A6B7B8D7AC5}" dt="2020-11-27T22:16:03.861" v="769" actId="478"/>
          <ac:picMkLst>
            <pc:docMk/>
            <pc:sldMk cId="3170461660" sldId="271"/>
            <ac:picMk id="2" creationId="{DA446A59-37B6-405C-9659-743452895BF6}"/>
          </ac:picMkLst>
        </pc:picChg>
      </pc:sldChg>
      <pc:sldChg chg="delSp modSp add mod">
        <pc:chgData name="Frankie O'Reilly" userId="dbfc772c13f700ca" providerId="LiveId" clId="{9F4F5D5B-BCBD-481B-8523-1A6B7B8D7AC5}" dt="2020-11-27T22:17:09.149" v="782" actId="1076"/>
        <pc:sldMkLst>
          <pc:docMk/>
          <pc:sldMk cId="3676855424" sldId="272"/>
        </pc:sldMkLst>
        <pc:spChg chg="del">
          <ac:chgData name="Frankie O'Reilly" userId="dbfc772c13f700ca" providerId="LiveId" clId="{9F4F5D5B-BCBD-481B-8523-1A6B7B8D7AC5}" dt="2020-11-27T22:17:02.282" v="779" actId="478"/>
          <ac:spMkLst>
            <pc:docMk/>
            <pc:sldMk cId="3676855424" sldId="272"/>
            <ac:spMk id="7" creationId="{6C958EE3-052E-497C-8C30-CAF9F9EF0DA1}"/>
          </ac:spMkLst>
        </pc:spChg>
        <pc:picChg chg="mod">
          <ac:chgData name="Frankie O'Reilly" userId="dbfc772c13f700ca" providerId="LiveId" clId="{9F4F5D5B-BCBD-481B-8523-1A6B7B8D7AC5}" dt="2020-11-27T22:17:09.149" v="782" actId="1076"/>
          <ac:picMkLst>
            <pc:docMk/>
            <pc:sldMk cId="3676855424" sldId="272"/>
            <ac:picMk id="2" creationId="{DA446A59-37B6-405C-9659-743452895BF6}"/>
          </ac:picMkLst>
        </pc:picChg>
      </pc:sldChg>
    </pc:docChg>
  </pc:docChgLst>
  <pc:docChgLst>
    <pc:chgData name="Frankie O'Reilly" userId="dbfc772c13f700ca" providerId="LiveId" clId="{34D27098-8DE9-494C-8B85-009AF997AB24}"/>
    <pc:docChg chg="undo custSel delSld modSld sldOrd">
      <pc:chgData name="Frankie O'Reilly" userId="dbfc772c13f700ca" providerId="LiveId" clId="{34D27098-8DE9-494C-8B85-009AF997AB24}" dt="2020-11-27T21:39:29.592" v="498" actId="47"/>
      <pc:docMkLst>
        <pc:docMk/>
      </pc:docMkLst>
      <pc:sldChg chg="modSp mod">
        <pc:chgData name="Frankie O'Reilly" userId="dbfc772c13f700ca" providerId="LiveId" clId="{34D27098-8DE9-494C-8B85-009AF997AB24}" dt="2020-11-27T21:14:13.572" v="30" actId="20577"/>
        <pc:sldMkLst>
          <pc:docMk/>
          <pc:sldMk cId="0" sldId="256"/>
        </pc:sldMkLst>
        <pc:spChg chg="mod">
          <ac:chgData name="Frankie O'Reilly" userId="dbfc772c13f700ca" providerId="LiveId" clId="{34D27098-8DE9-494C-8B85-009AF997AB24}" dt="2020-11-27T21:14:08.986" v="28" actId="20577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Frankie O'Reilly" userId="dbfc772c13f700ca" providerId="LiveId" clId="{34D27098-8DE9-494C-8B85-009AF997AB24}" dt="2020-11-27T21:14:13.572" v="30" actId="20577"/>
          <ac:spMkLst>
            <pc:docMk/>
            <pc:sldMk cId="0" sldId="256"/>
            <ac:spMk id="128" creationId="{00000000-0000-0000-0000-000000000000}"/>
          </ac:spMkLst>
        </pc:spChg>
      </pc:sldChg>
      <pc:sldChg chg="addSp delSp modSp mod">
        <pc:chgData name="Frankie O'Reilly" userId="dbfc772c13f700ca" providerId="LiveId" clId="{34D27098-8DE9-494C-8B85-009AF997AB24}" dt="2020-11-27T21:19:40.747" v="51" actId="1076"/>
        <pc:sldMkLst>
          <pc:docMk/>
          <pc:sldMk cId="0" sldId="257"/>
        </pc:sldMkLst>
        <pc:picChg chg="del">
          <ac:chgData name="Frankie O'Reilly" userId="dbfc772c13f700ca" providerId="LiveId" clId="{34D27098-8DE9-494C-8B85-009AF997AB24}" dt="2020-11-27T21:14:20.768" v="31" actId="478"/>
          <ac:picMkLst>
            <pc:docMk/>
            <pc:sldMk cId="0" sldId="257"/>
            <ac:picMk id="134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19:40.747" v="51" actId="1076"/>
          <ac:picMkLst>
            <pc:docMk/>
            <pc:sldMk cId="0" sldId="257"/>
            <ac:picMk id="1026" creationId="{5EFB6000-41B6-4AA6-954B-6046CC85ED26}"/>
          </ac:picMkLst>
        </pc:picChg>
      </pc:sldChg>
      <pc:sldChg chg="addSp delSp modSp mod">
        <pc:chgData name="Frankie O'Reilly" userId="dbfc772c13f700ca" providerId="LiveId" clId="{34D27098-8DE9-494C-8B85-009AF997AB24}" dt="2020-11-27T21:23:25.271" v="56" actId="1076"/>
        <pc:sldMkLst>
          <pc:docMk/>
          <pc:sldMk cId="0" sldId="258"/>
        </pc:sldMkLst>
        <pc:picChg chg="add mod">
          <ac:chgData name="Frankie O'Reilly" userId="dbfc772c13f700ca" providerId="LiveId" clId="{34D27098-8DE9-494C-8B85-009AF997AB24}" dt="2020-11-27T21:23:25.271" v="56" actId="1076"/>
          <ac:picMkLst>
            <pc:docMk/>
            <pc:sldMk cId="0" sldId="258"/>
            <ac:picMk id="5" creationId="{D028FEEC-6950-4246-9C29-67FCFCE14E4C}"/>
          </ac:picMkLst>
        </pc:picChg>
        <pc:picChg chg="del">
          <ac:chgData name="Frankie O'Reilly" userId="dbfc772c13f700ca" providerId="LiveId" clId="{34D27098-8DE9-494C-8B85-009AF997AB24}" dt="2020-11-27T21:14:23.439" v="32" actId="478"/>
          <ac:picMkLst>
            <pc:docMk/>
            <pc:sldMk cId="0" sldId="258"/>
            <ac:picMk id="142" creationId="{00000000-0000-0000-0000-000000000000}"/>
          </ac:picMkLst>
        </pc:picChg>
      </pc:sldChg>
      <pc:sldChg chg="addSp delSp modSp mod">
        <pc:chgData name="Frankie O'Reilly" userId="dbfc772c13f700ca" providerId="LiveId" clId="{34D27098-8DE9-494C-8B85-009AF997AB24}" dt="2020-11-27T21:33:42.777" v="368" actId="1076"/>
        <pc:sldMkLst>
          <pc:docMk/>
          <pc:sldMk cId="0" sldId="259"/>
        </pc:sldMkLst>
        <pc:spChg chg="add mod">
          <ac:chgData name="Frankie O'Reilly" userId="dbfc772c13f700ca" providerId="LiveId" clId="{34D27098-8DE9-494C-8B85-009AF997AB24}" dt="2020-11-27T21:33:42.777" v="368" actId="1076"/>
          <ac:spMkLst>
            <pc:docMk/>
            <pc:sldMk cId="0" sldId="259"/>
            <ac:spMk id="7" creationId="{6EDB2612-910A-4781-BD52-D5B1AFD90F72}"/>
          </ac:spMkLst>
        </pc:spChg>
        <pc:spChg chg="del">
          <ac:chgData name="Frankie O'Reilly" userId="dbfc772c13f700ca" providerId="LiveId" clId="{34D27098-8DE9-494C-8B85-009AF997AB24}" dt="2020-11-27T21:28:58.494" v="140" actId="478"/>
          <ac:spMkLst>
            <pc:docMk/>
            <pc:sldMk cId="0" sldId="259"/>
            <ac:spMk id="148" creationId="{00000000-0000-0000-0000-000000000000}"/>
          </ac:spMkLst>
        </pc:spChg>
        <pc:spChg chg="del">
          <ac:chgData name="Frankie O'Reilly" userId="dbfc772c13f700ca" providerId="LiveId" clId="{34D27098-8DE9-494C-8B85-009AF997AB24}" dt="2020-11-27T21:28:58.494" v="140" actId="478"/>
          <ac:spMkLst>
            <pc:docMk/>
            <pc:sldMk cId="0" sldId="259"/>
            <ac:spMk id="149" creationId="{00000000-0000-0000-0000-000000000000}"/>
          </ac:spMkLst>
        </pc:spChg>
        <pc:picChg chg="add mod modCrop">
          <ac:chgData name="Frankie O'Reilly" userId="dbfc772c13f700ca" providerId="LiveId" clId="{34D27098-8DE9-494C-8B85-009AF997AB24}" dt="2020-11-27T21:31:46.217" v="353" actId="1076"/>
          <ac:picMkLst>
            <pc:docMk/>
            <pc:sldMk cId="0" sldId="259"/>
            <ac:picMk id="3" creationId="{E19C0959-9D68-43BB-A63B-1FBB115708C5}"/>
          </ac:picMkLst>
        </pc:picChg>
        <pc:picChg chg="add mod modCrop">
          <ac:chgData name="Frankie O'Reilly" userId="dbfc772c13f700ca" providerId="LiveId" clId="{34D27098-8DE9-494C-8B85-009AF997AB24}" dt="2020-11-27T21:33:36.243" v="367" actId="14100"/>
          <ac:picMkLst>
            <pc:docMk/>
            <pc:sldMk cId="0" sldId="259"/>
            <ac:picMk id="8" creationId="{14416A75-B37A-47B1-93BD-BE68F842AEF6}"/>
          </ac:picMkLst>
        </pc:picChg>
        <pc:picChg chg="del">
          <ac:chgData name="Frankie O'Reilly" userId="dbfc772c13f700ca" providerId="LiveId" clId="{34D27098-8DE9-494C-8B85-009AF997AB24}" dt="2020-11-27T21:14:25.885" v="33" actId="478"/>
          <ac:picMkLst>
            <pc:docMk/>
            <pc:sldMk cId="0" sldId="259"/>
            <ac:picMk id="150" creationId="{00000000-0000-0000-0000-000000000000}"/>
          </ac:picMkLst>
        </pc:picChg>
      </pc:sldChg>
      <pc:sldChg chg="addSp delSp modSp mod ord">
        <pc:chgData name="Frankie O'Reilly" userId="dbfc772c13f700ca" providerId="LiveId" clId="{34D27098-8DE9-494C-8B85-009AF997AB24}" dt="2020-11-27T21:31:28.944" v="352" actId="14100"/>
        <pc:sldMkLst>
          <pc:docMk/>
          <pc:sldMk cId="0" sldId="260"/>
        </pc:sldMkLst>
        <pc:spChg chg="add mod">
          <ac:chgData name="Frankie O'Reilly" userId="dbfc772c13f700ca" providerId="LiveId" clId="{34D27098-8DE9-494C-8B85-009AF997AB24}" dt="2020-11-27T21:31:28.944" v="352" actId="14100"/>
          <ac:spMkLst>
            <pc:docMk/>
            <pc:sldMk cId="0" sldId="260"/>
            <ac:spMk id="6" creationId="{F393BAD7-9756-476C-88F6-3B314902BE91}"/>
          </ac:spMkLst>
        </pc:spChg>
        <pc:picChg chg="del">
          <ac:chgData name="Frankie O'Reilly" userId="dbfc772c13f700ca" providerId="LiveId" clId="{34D27098-8DE9-494C-8B85-009AF997AB24}" dt="2020-11-27T21:14:28.230" v="34" actId="478"/>
          <ac:picMkLst>
            <pc:docMk/>
            <pc:sldMk cId="0" sldId="260"/>
            <ac:picMk id="158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28:38.101" v="137" actId="14100"/>
          <ac:picMkLst>
            <pc:docMk/>
            <pc:sldMk cId="0" sldId="260"/>
            <ac:picMk id="2050" creationId="{B60DF192-73B5-4129-93F0-3F2DB090A65E}"/>
          </ac:picMkLst>
        </pc:picChg>
      </pc:sldChg>
      <pc:sldChg chg="addSp delSp modSp mod">
        <pc:chgData name="Frankie O'Reilly" userId="dbfc772c13f700ca" providerId="LiveId" clId="{34D27098-8DE9-494C-8B85-009AF997AB24}" dt="2020-11-27T21:39:20.935" v="493" actId="1076"/>
        <pc:sldMkLst>
          <pc:docMk/>
          <pc:sldMk cId="0" sldId="261"/>
        </pc:sldMkLst>
        <pc:spChg chg="add mod">
          <ac:chgData name="Frankie O'Reilly" userId="dbfc772c13f700ca" providerId="LiveId" clId="{34D27098-8DE9-494C-8B85-009AF997AB24}" dt="2020-11-27T21:39:03.392" v="488" actId="1076"/>
          <ac:spMkLst>
            <pc:docMk/>
            <pc:sldMk cId="0" sldId="261"/>
            <ac:spMk id="7" creationId="{6C958EE3-052E-497C-8C30-CAF9F9EF0DA1}"/>
          </ac:spMkLst>
        </pc:spChg>
        <pc:spChg chg="add mod">
          <ac:chgData name="Frankie O'Reilly" userId="dbfc772c13f700ca" providerId="LiveId" clId="{34D27098-8DE9-494C-8B85-009AF997AB24}" dt="2020-11-27T21:39:20.935" v="493" actId="1076"/>
          <ac:spMkLst>
            <pc:docMk/>
            <pc:sldMk cId="0" sldId="261"/>
            <ac:spMk id="8" creationId="{A175A94A-A5B2-456D-80DE-6C810BDB1BC9}"/>
          </ac:spMkLst>
        </pc:spChg>
        <pc:spChg chg="del">
          <ac:chgData name="Frankie O'Reilly" userId="dbfc772c13f700ca" providerId="LiveId" clId="{34D27098-8DE9-494C-8B85-009AF997AB24}" dt="2020-11-27T21:14:38.058" v="37" actId="478"/>
          <ac:spMkLst>
            <pc:docMk/>
            <pc:sldMk cId="0" sldId="261"/>
            <ac:spMk id="167" creationId="{00000000-0000-0000-0000-000000000000}"/>
          </ac:spMkLst>
        </pc:spChg>
        <pc:picChg chg="add mod">
          <ac:chgData name="Frankie O'Reilly" userId="dbfc772c13f700ca" providerId="LiveId" clId="{34D27098-8DE9-494C-8B85-009AF997AB24}" dt="2020-11-27T21:39:12.900" v="491" actId="1076"/>
          <ac:picMkLst>
            <pc:docMk/>
            <pc:sldMk cId="0" sldId="261"/>
            <ac:picMk id="9" creationId="{AE38A7FF-E98E-47F8-A326-413316BB4D64}"/>
          </ac:picMkLst>
        </pc:picChg>
        <pc:picChg chg="del">
          <ac:chgData name="Frankie O'Reilly" userId="dbfc772c13f700ca" providerId="LiveId" clId="{34D27098-8DE9-494C-8B85-009AF997AB24}" dt="2020-11-27T21:14:30.893" v="35" actId="478"/>
          <ac:picMkLst>
            <pc:docMk/>
            <pc:sldMk cId="0" sldId="261"/>
            <ac:picMk id="166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39:00.516" v="487" actId="1076"/>
          <ac:picMkLst>
            <pc:docMk/>
            <pc:sldMk cId="0" sldId="261"/>
            <ac:picMk id="4098" creationId="{B62D3EC2-7E1C-43CA-8F9B-91ADB6DFD114}"/>
          </ac:picMkLst>
        </pc:picChg>
      </pc:sldChg>
      <pc:sldChg chg="delSp del mod">
        <pc:chgData name="Frankie O'Reilly" userId="dbfc772c13f700ca" providerId="LiveId" clId="{34D27098-8DE9-494C-8B85-009AF997AB24}" dt="2020-11-27T21:39:27.452" v="494" actId="47"/>
        <pc:sldMkLst>
          <pc:docMk/>
          <pc:sldMk cId="0" sldId="262"/>
        </pc:sldMkLst>
        <pc:picChg chg="del">
          <ac:chgData name="Frankie O'Reilly" userId="dbfc772c13f700ca" providerId="LiveId" clId="{34D27098-8DE9-494C-8B85-009AF997AB24}" dt="2020-11-27T21:14:34.829" v="36" actId="478"/>
          <ac:picMkLst>
            <pc:docMk/>
            <pc:sldMk cId="0" sldId="262"/>
            <ac:picMk id="175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8.010" v="495" actId="47"/>
        <pc:sldMkLst>
          <pc:docMk/>
          <pc:sldMk cId="0" sldId="263"/>
        </pc:sldMkLst>
        <pc:picChg chg="del">
          <ac:chgData name="Frankie O'Reilly" userId="dbfc772c13f700ca" providerId="LiveId" clId="{34D27098-8DE9-494C-8B85-009AF997AB24}" dt="2020-11-27T21:14:45.016" v="38" actId="478"/>
          <ac:picMkLst>
            <pc:docMk/>
            <pc:sldMk cId="0" sldId="263"/>
            <ac:picMk id="183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8.555" v="496" actId="47"/>
        <pc:sldMkLst>
          <pc:docMk/>
          <pc:sldMk cId="0" sldId="264"/>
        </pc:sldMkLst>
        <pc:picChg chg="del">
          <ac:chgData name="Frankie O'Reilly" userId="dbfc772c13f700ca" providerId="LiveId" clId="{34D27098-8DE9-494C-8B85-009AF997AB24}" dt="2020-11-27T21:14:47.235" v="39" actId="478"/>
          <ac:picMkLst>
            <pc:docMk/>
            <pc:sldMk cId="0" sldId="264"/>
            <ac:picMk id="191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9.075" v="497" actId="47"/>
        <pc:sldMkLst>
          <pc:docMk/>
          <pc:sldMk cId="0" sldId="265"/>
        </pc:sldMkLst>
        <pc:picChg chg="del">
          <ac:chgData name="Frankie O'Reilly" userId="dbfc772c13f700ca" providerId="LiveId" clId="{34D27098-8DE9-494C-8B85-009AF997AB24}" dt="2020-11-27T21:14:52.745" v="40" actId="478"/>
          <ac:picMkLst>
            <pc:docMk/>
            <pc:sldMk cId="0" sldId="265"/>
            <ac:picMk id="199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9.592" v="498" actId="47"/>
        <pc:sldMkLst>
          <pc:docMk/>
          <pc:sldMk cId="0" sldId="266"/>
        </pc:sldMkLst>
        <pc:picChg chg="del">
          <ac:chgData name="Frankie O'Reilly" userId="dbfc772c13f700ca" providerId="LiveId" clId="{34D27098-8DE9-494C-8B85-009AF997AB24}" dt="2020-11-27T21:14:59.423" v="41" actId="478"/>
          <ac:picMkLst>
            <pc:docMk/>
            <pc:sldMk cId="0" sldId="266"/>
            <ac:picMk id="20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09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2d162adcd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a2d162adcd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a2d162adcd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a2d162adc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a2d162adcd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a2d162adc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8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a2d162adcd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a2d162adc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79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2d162adcd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a2d162adcd_1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a2d162adcd_1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2d162adcd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a2d162adcd_1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a2d162adcd_1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2d162adcd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a2d162adcd_1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8" name="Google Shape;138;ga2d162adcd_1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2d162adcd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a2d162adcd_1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a2d162adcd_1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30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5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2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2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3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4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4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6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7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 txBox="1">
            <a:spLocks noGrp="1"/>
          </p:cNvSpPr>
          <p:nvPr>
            <p:ph type="body" idx="2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0" name="Google Shape;120;p67"/>
          <p:cNvSpPr txBox="1">
            <a:spLocks noGrp="1"/>
          </p:cNvSpPr>
          <p:nvPr>
            <p:ph type="dt" idx="10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ftr" idx="11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7"/>
          <p:cNvSpPr txBox="1">
            <a:spLocks noGrp="1"/>
          </p:cNvSpPr>
          <p:nvPr>
            <p:ph type="sldNum" idx="12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6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56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57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5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6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2d162adcd_1_107"/>
          <p:cNvSpPr txBox="1">
            <a:spLocks noGrp="1"/>
          </p:cNvSpPr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lang="en-GB" sz="6000" i="1" u="sng" dirty="0">
                <a:latin typeface="Comic Sans MS"/>
                <a:ea typeface="Comic Sans MS"/>
                <a:cs typeface="Comic Sans MS"/>
                <a:sym typeface="Comic Sans MS"/>
              </a:rPr>
              <a:t>I can divide fractions by integers </a:t>
            </a:r>
            <a:endParaRPr sz="19900" u="sng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ga2d162adcd_1_10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 dirty="0"/>
              <a:t>01.12.20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EEFE780-8F23-407D-9D5C-2974E744E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4" t="29131" r="20109" b="35544"/>
          <a:stretch/>
        </p:blipFill>
        <p:spPr bwMode="auto">
          <a:xfrm>
            <a:off x="519176" y="622169"/>
            <a:ext cx="10887274" cy="57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EEFE780-8F23-407D-9D5C-2974E744E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3" t="65954" r="20215" b="8483"/>
          <a:stretch/>
        </p:blipFill>
        <p:spPr bwMode="auto">
          <a:xfrm>
            <a:off x="349494" y="546756"/>
            <a:ext cx="11273756" cy="429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41702129-59F8-4BA8-98C2-30AD8CD31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18289"/>
              </p:ext>
            </p:extLst>
          </p:nvPr>
        </p:nvGraphicFramePr>
        <p:xfrm>
          <a:off x="459121" y="5055995"/>
          <a:ext cx="11273757" cy="77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59">
                  <a:extLst>
                    <a:ext uri="{9D8B030D-6E8A-4147-A177-3AD203B41FA5}">
                      <a16:colId xmlns:a16="http://schemas.microsoft.com/office/drawing/2014/main" xmlns="" val="4142779909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xmlns="" val="906027792"/>
                    </a:ext>
                  </a:extLst>
                </a:gridCol>
                <a:gridCol w="1024887">
                  <a:extLst>
                    <a:ext uri="{9D8B030D-6E8A-4147-A177-3AD203B41FA5}">
                      <a16:colId xmlns:a16="http://schemas.microsoft.com/office/drawing/2014/main" xmlns="" val="3579855435"/>
                    </a:ext>
                  </a:extLst>
                </a:gridCol>
                <a:gridCol w="1024887">
                  <a:extLst>
                    <a:ext uri="{9D8B030D-6E8A-4147-A177-3AD203B41FA5}">
                      <a16:colId xmlns:a16="http://schemas.microsoft.com/office/drawing/2014/main" xmlns="" val="2936650314"/>
                    </a:ext>
                  </a:extLst>
                </a:gridCol>
                <a:gridCol w="1024887">
                  <a:extLst>
                    <a:ext uri="{9D8B030D-6E8A-4147-A177-3AD203B41FA5}">
                      <a16:colId xmlns:a16="http://schemas.microsoft.com/office/drawing/2014/main" xmlns="" val="2112231327"/>
                    </a:ext>
                  </a:extLst>
                </a:gridCol>
                <a:gridCol w="1024887">
                  <a:extLst>
                    <a:ext uri="{9D8B030D-6E8A-4147-A177-3AD203B41FA5}">
                      <a16:colId xmlns:a16="http://schemas.microsoft.com/office/drawing/2014/main" xmlns="" val="3956717845"/>
                    </a:ext>
                  </a:extLst>
                </a:gridCol>
                <a:gridCol w="1024887">
                  <a:extLst>
                    <a:ext uri="{9D8B030D-6E8A-4147-A177-3AD203B41FA5}">
                      <a16:colId xmlns:a16="http://schemas.microsoft.com/office/drawing/2014/main" xmlns="" val="650961104"/>
                    </a:ext>
                  </a:extLst>
                </a:gridCol>
                <a:gridCol w="1024887">
                  <a:extLst>
                    <a:ext uri="{9D8B030D-6E8A-4147-A177-3AD203B41FA5}">
                      <a16:colId xmlns:a16="http://schemas.microsoft.com/office/drawing/2014/main" xmlns="" val="3459225426"/>
                    </a:ext>
                  </a:extLst>
                </a:gridCol>
                <a:gridCol w="1024887">
                  <a:extLst>
                    <a:ext uri="{9D8B030D-6E8A-4147-A177-3AD203B41FA5}">
                      <a16:colId xmlns:a16="http://schemas.microsoft.com/office/drawing/2014/main" xmlns="" val="1914688054"/>
                    </a:ext>
                  </a:extLst>
                </a:gridCol>
                <a:gridCol w="1024887">
                  <a:extLst>
                    <a:ext uri="{9D8B030D-6E8A-4147-A177-3AD203B41FA5}">
                      <a16:colId xmlns:a16="http://schemas.microsoft.com/office/drawing/2014/main" xmlns="" val="4083413268"/>
                    </a:ext>
                  </a:extLst>
                </a:gridCol>
                <a:gridCol w="1024887">
                  <a:extLst>
                    <a:ext uri="{9D8B030D-6E8A-4147-A177-3AD203B41FA5}">
                      <a16:colId xmlns:a16="http://schemas.microsoft.com/office/drawing/2014/main" xmlns="" val="1771577140"/>
                    </a:ext>
                  </a:extLst>
                </a:gridCol>
              </a:tblGrid>
              <a:tr h="779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773580"/>
                  </a:ext>
                </a:extLst>
              </a:tr>
            </a:tbl>
          </a:graphicData>
        </a:graphic>
      </p:graphicFrame>
      <p:sp>
        <p:nvSpPr>
          <p:cNvPr id="4" name="Google Shape;200;ga2d162adcd_1_148">
            <a:extLst>
              <a:ext uri="{FF2B5EF4-FFF2-40B4-BE49-F238E27FC236}">
                <a16:creationId xmlns:a16="http://schemas.microsoft.com/office/drawing/2014/main" xmlns="" id="{B34AA59B-D259-42EE-97F4-E93E7BB0E131}"/>
              </a:ext>
            </a:extLst>
          </p:cNvPr>
          <p:cNvSpPr/>
          <p:nvPr/>
        </p:nvSpPr>
        <p:spPr>
          <a:xfrm>
            <a:off x="9492793" y="0"/>
            <a:ext cx="2699208" cy="1531626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a bar model to help you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40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13D61-796E-49F5-A8AE-1C62E67E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45" y="3510899"/>
            <a:ext cx="10571998" cy="97045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  <a:r>
              <a:rPr lang="en-GB" dirty="0"/>
              <a:t> = </a:t>
            </a:r>
            <a:r>
              <a:rPr lang="en-GB" u="sng" dirty="0">
                <a:solidFill>
                  <a:srgbClr val="FF0000"/>
                </a:solidFill>
              </a:rPr>
              <a:t>8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because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8</a:t>
            </a:r>
            <a:r>
              <a:rPr lang="en-GB" dirty="0"/>
              <a:t> ÷ </a:t>
            </a:r>
            <a:r>
              <a:rPr lang="en-GB" dirty="0">
                <a:solidFill>
                  <a:srgbClr val="FFFF00"/>
                </a:solidFill>
              </a:rPr>
              <a:t>1</a:t>
            </a:r>
            <a:r>
              <a:rPr lang="en-GB" dirty="0"/>
              <a:t> = </a:t>
            </a:r>
            <a:r>
              <a:rPr lang="en-GB" dirty="0">
                <a:solidFill>
                  <a:srgbClr val="FF0000"/>
                </a:solidFill>
              </a:rPr>
              <a:t>8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</a:t>
            </a:r>
            <a:r>
              <a:rPr lang="en-GB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Google Shape;200;ga2d162adcd_1_148">
            <a:extLst>
              <a:ext uri="{FF2B5EF4-FFF2-40B4-BE49-F238E27FC236}">
                <a16:creationId xmlns:a16="http://schemas.microsoft.com/office/drawing/2014/main" xmlns="" id="{6F359E85-B0A3-47AC-AA08-C51BD94CDC1F}"/>
              </a:ext>
            </a:extLst>
          </p:cNvPr>
          <p:cNvSpPr/>
          <p:nvPr/>
        </p:nvSpPr>
        <p:spPr>
          <a:xfrm>
            <a:off x="6553782" y="918879"/>
            <a:ext cx="5374973" cy="5184040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you know that you can change ANY whole number (integer) into a fraction simply by putting it over a denominator of 1? This is because what a fraction really means is numerator divided by denominator.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dirty="0"/>
              <a:t>Any integer divided by one won’t change! 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81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viding Fraction Anchor Chart | Homeschool math, Math lessons, Learning  math">
            <a:extLst>
              <a:ext uri="{FF2B5EF4-FFF2-40B4-BE49-F238E27FC236}">
                <a16:creationId xmlns:a16="http://schemas.microsoft.com/office/drawing/2014/main" xmlns="" id="{4C39CE21-98E4-4991-943F-69FD8B02E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19594" r="3741" b="14133"/>
          <a:stretch/>
        </p:blipFill>
        <p:spPr bwMode="auto">
          <a:xfrm>
            <a:off x="3766502" y="743188"/>
            <a:ext cx="8108145" cy="565442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  <p:sp>
        <p:nvSpPr>
          <p:cNvPr id="4" name="Google Shape;200;ga2d162adcd_1_148">
            <a:extLst>
              <a:ext uri="{FF2B5EF4-FFF2-40B4-BE49-F238E27FC236}">
                <a16:creationId xmlns:a16="http://schemas.microsoft.com/office/drawing/2014/main" xmlns="" id="{5B7194F7-C11C-4A13-9D55-CF6B8E217270}"/>
              </a:ext>
            </a:extLst>
          </p:cNvPr>
          <p:cNvSpPr/>
          <p:nvPr/>
        </p:nvSpPr>
        <p:spPr>
          <a:xfrm>
            <a:off x="-95963" y="1253765"/>
            <a:ext cx="4158915" cy="3159234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GB"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Today’s success checklist: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GB" sz="2000" b="1" dirty="0"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arenR"/>
            </a:pPr>
            <a:r>
              <a:rPr lang="en-GB" sz="2000" b="1" dirty="0"/>
              <a:t>T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urn the integer into a fraction.</a:t>
            </a: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arenR"/>
            </a:pPr>
            <a:endParaRPr lang="en-GB" sz="2000" b="1" dirty="0"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arenR"/>
            </a:pPr>
            <a:r>
              <a:rPr lang="en-GB" sz="2000" b="1" dirty="0"/>
              <a:t> K F C! </a:t>
            </a:r>
            <a:endParaRPr lang="en-GB"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45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0;ga2d162adcd_1_148">
            <a:extLst>
              <a:ext uri="{FF2B5EF4-FFF2-40B4-BE49-F238E27FC236}">
                <a16:creationId xmlns:a16="http://schemas.microsoft.com/office/drawing/2014/main" xmlns="" id="{6EDB2612-910A-4781-BD52-D5B1AFD90F72}"/>
              </a:ext>
            </a:extLst>
          </p:cNvPr>
          <p:cNvSpPr/>
          <p:nvPr/>
        </p:nvSpPr>
        <p:spPr>
          <a:xfrm>
            <a:off x="188536" y="331378"/>
            <a:ext cx="2592370" cy="1640264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these…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xmlns="" id="{82BB45F0-B444-4327-80A8-5E618F865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8" t="21272" r="56002" b="35109"/>
          <a:stretch/>
        </p:blipFill>
        <p:spPr>
          <a:xfrm>
            <a:off x="270255" y="2007911"/>
            <a:ext cx="5382666" cy="4402317"/>
          </a:xfrm>
          <a:prstGeom prst="rect">
            <a:avLst/>
          </a:prstGeom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xmlns="" id="{1A9AD8A0-8D83-45F4-B5C4-1FCD607F5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61" t="24357" r="12978" b="33906"/>
          <a:stretch/>
        </p:blipFill>
        <p:spPr>
          <a:xfrm>
            <a:off x="5923176" y="1971642"/>
            <a:ext cx="5382666" cy="4438586"/>
          </a:xfrm>
          <a:prstGeom prst="rect">
            <a:avLst/>
          </a:prstGeom>
        </p:spPr>
      </p:pic>
      <p:sp>
        <p:nvSpPr>
          <p:cNvPr id="10" name="Google Shape;200;ga2d162adcd_1_148">
            <a:extLst>
              <a:ext uri="{FF2B5EF4-FFF2-40B4-BE49-F238E27FC236}">
                <a16:creationId xmlns:a16="http://schemas.microsoft.com/office/drawing/2014/main" xmlns="" id="{28B7D272-7948-41EE-9EF3-5ED16CBDA788}"/>
              </a:ext>
            </a:extLst>
          </p:cNvPr>
          <p:cNvSpPr/>
          <p:nvPr/>
        </p:nvSpPr>
        <p:spPr>
          <a:xfrm>
            <a:off x="5747189" y="331378"/>
            <a:ext cx="2592370" cy="1640264"/>
          </a:xfrm>
          <a:prstGeom prst="cloud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these…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d162adcd_1_13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5" name="Google Shape;165;ga2d162adcd_1_131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7" name="Google Shape;200;ga2d162adcd_1_148">
            <a:extLst>
              <a:ext uri="{FF2B5EF4-FFF2-40B4-BE49-F238E27FC236}">
                <a16:creationId xmlns:a16="http://schemas.microsoft.com/office/drawing/2014/main" xmlns="" id="{6C958EE3-052E-497C-8C30-CAF9F9EF0DA1}"/>
              </a:ext>
            </a:extLst>
          </p:cNvPr>
          <p:cNvSpPr/>
          <p:nvPr/>
        </p:nvSpPr>
        <p:spPr>
          <a:xfrm>
            <a:off x="7273728" y="1333308"/>
            <a:ext cx="2656544" cy="2175384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3000" b="1" dirty="0"/>
              <a:t>, 5, 5, 4</a:t>
            </a:r>
            <a:endParaRPr lang="en-GB"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A446A59-37B6-405C-9659-743452895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0" t="30212" r="33077" b="38211"/>
          <a:stretch/>
        </p:blipFill>
        <p:spPr bwMode="auto">
          <a:xfrm>
            <a:off x="810000" y="447188"/>
            <a:ext cx="5487105" cy="45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2d162adcd_1_11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1" name="Google Shape;141;ga2d162adcd_1_119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050" name="Picture 2" descr="Year 6 Maths Display Poster - The Fractions Song - Grammarsaurus">
            <a:extLst>
              <a:ext uri="{FF2B5EF4-FFF2-40B4-BE49-F238E27FC236}">
                <a16:creationId xmlns:a16="http://schemas.microsoft.com/office/drawing/2014/main" xmlns="" id="{20DB1857-71B3-4EBF-A232-2C6972045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1702" r="1764" b="2129"/>
          <a:stretch/>
        </p:blipFill>
        <p:spPr bwMode="auto">
          <a:xfrm>
            <a:off x="492868" y="0"/>
            <a:ext cx="4672519" cy="65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00;ga2d162adcd_1_148">
            <a:extLst>
              <a:ext uri="{FF2B5EF4-FFF2-40B4-BE49-F238E27FC236}">
                <a16:creationId xmlns:a16="http://schemas.microsoft.com/office/drawing/2014/main" xmlns="" id="{DCAD91E6-15BC-4E37-BC00-DB55A466E603}"/>
              </a:ext>
            </a:extLst>
          </p:cNvPr>
          <p:cNvSpPr/>
          <p:nvPr/>
        </p:nvSpPr>
        <p:spPr>
          <a:xfrm>
            <a:off x="6191716" y="830261"/>
            <a:ext cx="4605585" cy="4572553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reminder of the methods we’ve learnt so far when calculating with fractions.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d162adcd_1_13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5" name="Google Shape;165;ga2d162adcd_1_131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A446A59-37B6-405C-9659-743452895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t="58092" r="67266" b="10991"/>
          <a:stretch/>
        </p:blipFill>
        <p:spPr bwMode="auto">
          <a:xfrm>
            <a:off x="2151433" y="287066"/>
            <a:ext cx="7889133" cy="62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55424"/>
      </p:ext>
    </p:extLst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121</Words>
  <Application>Microsoft Office PowerPoint</Application>
  <PresentationFormat>Custom</PresentationFormat>
  <Paragraphs>23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Noto Sans Symbols</vt:lpstr>
      <vt:lpstr>Quotable</vt:lpstr>
      <vt:lpstr>I can divide fractions by integers </vt:lpstr>
      <vt:lpstr>PowerPoint Presentation</vt:lpstr>
      <vt:lpstr>PowerPoint Presentation</vt:lpstr>
      <vt:lpstr>8 = 8 because 8 ÷ 1 = 8      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multiply fractions by fractions</dc:title>
  <dc:creator>Frankie O'Reilly</dc:creator>
  <cp:lastModifiedBy>3133foreilly</cp:lastModifiedBy>
  <cp:revision>2</cp:revision>
  <dcterms:created xsi:type="dcterms:W3CDTF">2020-10-04T11:05:28Z</dcterms:created>
  <dcterms:modified xsi:type="dcterms:W3CDTF">2020-12-01T12:43:16Z</dcterms:modified>
</cp:coreProperties>
</file>