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0DF52-F139-4503-B297-C9A509347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F39EF-C638-4778-9B97-22C10426C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F7BC3-C6C9-4F5B-8FB2-5788F17B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0BDE-31B3-40BE-956D-6578B28E0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8949E-6B5E-42F4-B4E5-260FF69A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40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3321-3E62-4448-981C-8E42DDD08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6A571-6333-4EB5-9DAF-AE8F71749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9D14A-957D-4A6E-86DE-EDDDD387E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D51D3-0CA6-4167-A2A3-DE963ED38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ACAEB-8DC6-4E07-BB87-E5030016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68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B782EB-955D-4319-8B35-85D1A06E6B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A17F45-F55A-4262-8167-DBB9B7EE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4EC80-86F4-4283-8272-564A7405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4CFBB-214D-4086-84AD-D503F2283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B7666-A92A-4AC2-B75D-56F617BA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886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EC83B-B844-4B0D-9F47-85E43B1E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CABCA-61BA-48E0-A2D7-4E4BE317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3A62-B3E9-41A7-B0DA-F9EE1DDF2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200BF-139A-41CD-9082-26A11621F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376CB-54ED-4C0F-931D-7104CCEB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77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31C3-FC58-493D-B730-BEECCAB6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5B36B-E6CD-476C-82A9-D9CE1A1C8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4146A-CD3C-4EAC-903B-64533F3A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93B06-231A-440D-BF3A-83E6F4958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A4338-0B17-4382-BA70-E354AF74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10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FA5EF-0608-4E4B-9CCF-1C1E7C40C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988A4-FDCD-42E1-ABE1-D3E807ACC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863E3-EE0F-4493-A3AB-BFE0251C7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752F6-71DA-462C-8FC7-FB20E1B3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9175A-2E70-4379-904F-EBBF7FDC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CD0E0-06A7-45B8-A90D-AC8F557B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34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5FF1C-40ED-44C1-8A60-73BD6A7C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780E1-BA82-4FA0-AD7F-48DF4235F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999BC2-D8D3-4264-9F2A-B2B545A5A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612EC-5205-4555-8E91-B371E591BA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4F2D6B-5949-4F9A-BC35-775342E77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B81BA-4120-4501-9DAA-3B25099C7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84AD74-EBD5-42A5-9CD6-2CEB66189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4BDC4A-FC4F-45C7-B7A7-EF708BF1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33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8F68-F917-4480-B89E-E23A0B128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AD00A0-5FB8-42EF-BBC7-EA5086A90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17B1F-EB26-4443-B35C-0FBC452D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90400-58AC-4273-9B9E-92AD54D3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773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279FC5-7F31-41CA-A51A-CB49586A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40CC00-0574-4466-B25C-17C1698F4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43385-4426-4B9B-80D2-2E950972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27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70194-877E-4534-B5FC-595EA1D7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4A19A-94B9-4127-B24D-7F16E401E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406D8-A715-480D-A32D-C48311075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A5C76-B94D-42F3-8292-2E36245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84530-FB74-4F2D-ADD3-F5A2F914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7A645-FA21-4785-996B-52F4F61A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6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F700F-2154-4C35-8BA5-22080AFB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AAA99C-3E6B-40E0-B884-D1591DA19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7A9C2-A705-437F-8A4E-F9217059B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3F871-84A1-4994-B3D0-E0B40D01B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DE492-75CF-4FD3-A386-9214BD6A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D6C8E-FFFF-4259-9B9D-8505F891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224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C3B55-0786-4FC2-9AEB-B022C7F9D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66363-7BA1-4BBD-8D0E-DE3D0B3C6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79A26-8567-4E23-A216-23287370A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5C74D-2BBF-410D-928A-623E4909BE62}" type="datetimeFigureOut">
              <a:rPr lang="en-GB" smtClean="0"/>
              <a:t>22/11/2020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4BAC4-00C8-4440-8355-19E19ABFB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86884-DAB0-4E82-B7C0-ADA4327F5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1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F5621-AFA4-4B5D-BACB-F3271BB02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35D83A-022F-4432-84DC-8B4BCC7FE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883" y="15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4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732126-9976-4A49-8F82-6A8F5FB07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838B8E-03B5-4AA1-AE03-74FC02F6D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003" y="113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A8E9A6-5225-42B5-93D4-BE97B310B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36C54E-3215-492C-BAC1-A2F831830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35" y="94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3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1B4087-14BD-4F2B-8F09-EA44B815B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DFA0A4-4CF5-439C-99DE-6AAD8CB6A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206" y="113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6DE4A1-8D01-4733-A907-593678047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2FBCA6-7453-41B0-B318-FAF880123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8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3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CDADAC-DCDA-4E72-AF52-2FFD931A0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82BB64-8298-4DDF-8A9C-FB3A45385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8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DB30EF-714E-4F57-967C-541F09B30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3AD72D-7E02-40C6-B9B7-F3C370766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240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49CDBD-4BEB-41E3-8DCE-2FF47443B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5F4804-F6CB-445B-BA4F-D3B377D53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868" y="52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0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7C2389-0914-41EF-A8AB-5E4F5DEEC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7D3888-EA91-4586-BB0E-93EC051CB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530" y="169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AA458-C094-489B-9D4F-420E791B9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133867-55F1-4F58-89FD-7CF73E2CF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139" y="226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9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1EF514-07C4-4606-BE97-A761BB6E1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02040B-6338-4BA6-81AF-6D19B4FD1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206" y="296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CF88B9-2DA2-4B63-BD3B-F1B676FA9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D090E8-C22F-454B-8C2D-B1522E77C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73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2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3A9E1-6DC3-4BE4-AFB2-D98D40D70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05BCD6-DD86-45CC-B11A-121575E02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071" y="296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E01544-BDB2-4026-911C-04F34EF93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5588A3-8D97-4167-A075-C5D86C279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732" y="127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1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A7440D-77DF-4D05-A891-9D9471650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46D658-8758-4DD1-85F8-14CA0D0F1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326" y="127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2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9EB317-F10F-4DC5-B567-E0F0A5A39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91C2FD-D454-473C-BB1A-332317BB2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258" y="198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C03C98-BCA6-4956-9671-76B7BB9D5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2E18BE-46E6-4A7E-9C15-26A3A40BC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35" y="184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2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Widescreen</PresentationFormat>
  <Paragraphs>0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5</cp:revision>
  <dcterms:created xsi:type="dcterms:W3CDTF">2020-11-15T16:56:47Z</dcterms:created>
  <dcterms:modified xsi:type="dcterms:W3CDTF">2020-11-22T19:55:11Z</dcterms:modified>
</cp:coreProperties>
</file>