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2"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3807D-EEF5-4342-98F6-950419086F1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D46B72B-785C-4E39-8A24-0F813F2E92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81AD5F0-8EBF-4D2B-B566-5AA4F0D0E303}"/>
              </a:ext>
            </a:extLst>
          </p:cNvPr>
          <p:cNvSpPr>
            <a:spLocks noGrp="1"/>
          </p:cNvSpPr>
          <p:nvPr>
            <p:ph type="dt" sz="half" idx="10"/>
          </p:nvPr>
        </p:nvSpPr>
        <p:spPr/>
        <p:txBody>
          <a:bodyPr/>
          <a:lstStyle/>
          <a:p>
            <a:fld id="{5323359A-EC23-44D0-B28D-83B38E54FC29}" type="datetimeFigureOut">
              <a:rPr lang="en-GB" smtClean="0"/>
              <a:t>26/11/2020</a:t>
            </a:fld>
            <a:endParaRPr lang="en-GB"/>
          </a:p>
        </p:txBody>
      </p:sp>
      <p:sp>
        <p:nvSpPr>
          <p:cNvPr id="5" name="Footer Placeholder 4">
            <a:extLst>
              <a:ext uri="{FF2B5EF4-FFF2-40B4-BE49-F238E27FC236}">
                <a16:creationId xmlns:a16="http://schemas.microsoft.com/office/drawing/2014/main" id="{B07F442A-D464-4683-BE9E-58BD63239B8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DEE4FA6-0EED-4CED-8E55-7742AF510318}"/>
              </a:ext>
            </a:extLst>
          </p:cNvPr>
          <p:cNvSpPr>
            <a:spLocks noGrp="1"/>
          </p:cNvSpPr>
          <p:nvPr>
            <p:ph type="sldNum" sz="quarter" idx="12"/>
          </p:nvPr>
        </p:nvSpPr>
        <p:spPr/>
        <p:txBody>
          <a:bodyPr/>
          <a:lstStyle/>
          <a:p>
            <a:fld id="{C627A756-9E0A-4718-A840-3E4068D7C659}" type="slidenum">
              <a:rPr lang="en-GB" smtClean="0"/>
              <a:t>‹#›</a:t>
            </a:fld>
            <a:endParaRPr lang="en-GB"/>
          </a:p>
        </p:txBody>
      </p:sp>
    </p:spTree>
    <p:extLst>
      <p:ext uri="{BB962C8B-B14F-4D97-AF65-F5344CB8AC3E}">
        <p14:creationId xmlns:p14="http://schemas.microsoft.com/office/powerpoint/2010/main" val="4159478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60CD1-00EB-4CAE-87A0-7660CC15550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0A51B82-7F65-4ADA-8836-B9381373A7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4062BE-D8EE-487C-B4EB-634FA750E0DE}"/>
              </a:ext>
            </a:extLst>
          </p:cNvPr>
          <p:cNvSpPr>
            <a:spLocks noGrp="1"/>
          </p:cNvSpPr>
          <p:nvPr>
            <p:ph type="dt" sz="half" idx="10"/>
          </p:nvPr>
        </p:nvSpPr>
        <p:spPr/>
        <p:txBody>
          <a:bodyPr/>
          <a:lstStyle/>
          <a:p>
            <a:fld id="{5323359A-EC23-44D0-B28D-83B38E54FC29}" type="datetimeFigureOut">
              <a:rPr lang="en-GB" smtClean="0"/>
              <a:t>26/11/2020</a:t>
            </a:fld>
            <a:endParaRPr lang="en-GB"/>
          </a:p>
        </p:txBody>
      </p:sp>
      <p:sp>
        <p:nvSpPr>
          <p:cNvPr id="5" name="Footer Placeholder 4">
            <a:extLst>
              <a:ext uri="{FF2B5EF4-FFF2-40B4-BE49-F238E27FC236}">
                <a16:creationId xmlns:a16="http://schemas.microsoft.com/office/drawing/2014/main" id="{443C0BB8-B4A2-4AF6-9FE4-803D380286A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DD2B706-11E0-4105-A3E1-5A64BB3E40D3}"/>
              </a:ext>
            </a:extLst>
          </p:cNvPr>
          <p:cNvSpPr>
            <a:spLocks noGrp="1"/>
          </p:cNvSpPr>
          <p:nvPr>
            <p:ph type="sldNum" sz="quarter" idx="12"/>
          </p:nvPr>
        </p:nvSpPr>
        <p:spPr/>
        <p:txBody>
          <a:bodyPr/>
          <a:lstStyle/>
          <a:p>
            <a:fld id="{C627A756-9E0A-4718-A840-3E4068D7C659}" type="slidenum">
              <a:rPr lang="en-GB" smtClean="0"/>
              <a:t>‹#›</a:t>
            </a:fld>
            <a:endParaRPr lang="en-GB"/>
          </a:p>
        </p:txBody>
      </p:sp>
    </p:spTree>
    <p:extLst>
      <p:ext uri="{BB962C8B-B14F-4D97-AF65-F5344CB8AC3E}">
        <p14:creationId xmlns:p14="http://schemas.microsoft.com/office/powerpoint/2010/main" val="1817544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B7E805-2E48-45FA-B3A4-AF56F58CDD5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C34BE87-CE33-43D5-BDCD-C2E8ED3C5F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54E768-4E80-4EAA-B287-1B14781C5913}"/>
              </a:ext>
            </a:extLst>
          </p:cNvPr>
          <p:cNvSpPr>
            <a:spLocks noGrp="1"/>
          </p:cNvSpPr>
          <p:nvPr>
            <p:ph type="dt" sz="half" idx="10"/>
          </p:nvPr>
        </p:nvSpPr>
        <p:spPr/>
        <p:txBody>
          <a:bodyPr/>
          <a:lstStyle/>
          <a:p>
            <a:fld id="{5323359A-EC23-44D0-B28D-83B38E54FC29}" type="datetimeFigureOut">
              <a:rPr lang="en-GB" smtClean="0"/>
              <a:t>26/11/2020</a:t>
            </a:fld>
            <a:endParaRPr lang="en-GB"/>
          </a:p>
        </p:txBody>
      </p:sp>
      <p:sp>
        <p:nvSpPr>
          <p:cNvPr id="5" name="Footer Placeholder 4">
            <a:extLst>
              <a:ext uri="{FF2B5EF4-FFF2-40B4-BE49-F238E27FC236}">
                <a16:creationId xmlns:a16="http://schemas.microsoft.com/office/drawing/2014/main" id="{C3EE621D-9808-4886-BD9D-EC8263B5C12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A6833E8-AC1A-429C-AC52-ACD3204F3131}"/>
              </a:ext>
            </a:extLst>
          </p:cNvPr>
          <p:cNvSpPr>
            <a:spLocks noGrp="1"/>
          </p:cNvSpPr>
          <p:nvPr>
            <p:ph type="sldNum" sz="quarter" idx="12"/>
          </p:nvPr>
        </p:nvSpPr>
        <p:spPr/>
        <p:txBody>
          <a:bodyPr/>
          <a:lstStyle/>
          <a:p>
            <a:fld id="{C627A756-9E0A-4718-A840-3E4068D7C659}" type="slidenum">
              <a:rPr lang="en-GB" smtClean="0"/>
              <a:t>‹#›</a:t>
            </a:fld>
            <a:endParaRPr lang="en-GB"/>
          </a:p>
        </p:txBody>
      </p:sp>
    </p:spTree>
    <p:extLst>
      <p:ext uri="{BB962C8B-B14F-4D97-AF65-F5344CB8AC3E}">
        <p14:creationId xmlns:p14="http://schemas.microsoft.com/office/powerpoint/2010/main" val="2626559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4DA31-CEC3-48AC-9042-8D0369BE286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81853A9-AD6A-4C76-A64C-AF01100DAEC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86EFFA-D3C4-4D5C-8D86-3B27B0367A68}"/>
              </a:ext>
            </a:extLst>
          </p:cNvPr>
          <p:cNvSpPr>
            <a:spLocks noGrp="1"/>
          </p:cNvSpPr>
          <p:nvPr>
            <p:ph type="dt" sz="half" idx="10"/>
          </p:nvPr>
        </p:nvSpPr>
        <p:spPr/>
        <p:txBody>
          <a:bodyPr/>
          <a:lstStyle/>
          <a:p>
            <a:fld id="{5323359A-EC23-44D0-B28D-83B38E54FC29}" type="datetimeFigureOut">
              <a:rPr lang="en-GB" smtClean="0"/>
              <a:t>26/11/2020</a:t>
            </a:fld>
            <a:endParaRPr lang="en-GB"/>
          </a:p>
        </p:txBody>
      </p:sp>
      <p:sp>
        <p:nvSpPr>
          <p:cNvPr id="5" name="Footer Placeholder 4">
            <a:extLst>
              <a:ext uri="{FF2B5EF4-FFF2-40B4-BE49-F238E27FC236}">
                <a16:creationId xmlns:a16="http://schemas.microsoft.com/office/drawing/2014/main" id="{E858A995-A042-4C2D-A004-33FA1017217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15F627-BDEC-4AED-ADCC-4DED234805DD}"/>
              </a:ext>
            </a:extLst>
          </p:cNvPr>
          <p:cNvSpPr>
            <a:spLocks noGrp="1"/>
          </p:cNvSpPr>
          <p:nvPr>
            <p:ph type="sldNum" sz="quarter" idx="12"/>
          </p:nvPr>
        </p:nvSpPr>
        <p:spPr/>
        <p:txBody>
          <a:bodyPr/>
          <a:lstStyle/>
          <a:p>
            <a:fld id="{C627A756-9E0A-4718-A840-3E4068D7C659}" type="slidenum">
              <a:rPr lang="en-GB" smtClean="0"/>
              <a:t>‹#›</a:t>
            </a:fld>
            <a:endParaRPr lang="en-GB"/>
          </a:p>
        </p:txBody>
      </p:sp>
    </p:spTree>
    <p:extLst>
      <p:ext uri="{BB962C8B-B14F-4D97-AF65-F5344CB8AC3E}">
        <p14:creationId xmlns:p14="http://schemas.microsoft.com/office/powerpoint/2010/main" val="4258985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D939D-E7EC-438F-BED2-490B9CD8BE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9B70546-6D30-4B70-BB5D-BF851FAE91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AF469C-65F3-4236-B494-0047CFB3B587}"/>
              </a:ext>
            </a:extLst>
          </p:cNvPr>
          <p:cNvSpPr>
            <a:spLocks noGrp="1"/>
          </p:cNvSpPr>
          <p:nvPr>
            <p:ph type="dt" sz="half" idx="10"/>
          </p:nvPr>
        </p:nvSpPr>
        <p:spPr/>
        <p:txBody>
          <a:bodyPr/>
          <a:lstStyle/>
          <a:p>
            <a:fld id="{5323359A-EC23-44D0-B28D-83B38E54FC29}" type="datetimeFigureOut">
              <a:rPr lang="en-GB" smtClean="0"/>
              <a:t>26/11/2020</a:t>
            </a:fld>
            <a:endParaRPr lang="en-GB"/>
          </a:p>
        </p:txBody>
      </p:sp>
      <p:sp>
        <p:nvSpPr>
          <p:cNvPr id="5" name="Footer Placeholder 4">
            <a:extLst>
              <a:ext uri="{FF2B5EF4-FFF2-40B4-BE49-F238E27FC236}">
                <a16:creationId xmlns:a16="http://schemas.microsoft.com/office/drawing/2014/main" id="{1BB7D2E1-6611-4A78-AE7F-604D28E7BFC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02C1800-7A89-45D6-8BE6-624C0EC57F3C}"/>
              </a:ext>
            </a:extLst>
          </p:cNvPr>
          <p:cNvSpPr>
            <a:spLocks noGrp="1"/>
          </p:cNvSpPr>
          <p:nvPr>
            <p:ph type="sldNum" sz="quarter" idx="12"/>
          </p:nvPr>
        </p:nvSpPr>
        <p:spPr/>
        <p:txBody>
          <a:bodyPr/>
          <a:lstStyle/>
          <a:p>
            <a:fld id="{C627A756-9E0A-4718-A840-3E4068D7C659}" type="slidenum">
              <a:rPr lang="en-GB" smtClean="0"/>
              <a:t>‹#›</a:t>
            </a:fld>
            <a:endParaRPr lang="en-GB"/>
          </a:p>
        </p:txBody>
      </p:sp>
    </p:spTree>
    <p:extLst>
      <p:ext uri="{BB962C8B-B14F-4D97-AF65-F5344CB8AC3E}">
        <p14:creationId xmlns:p14="http://schemas.microsoft.com/office/powerpoint/2010/main" val="938288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3DEA1-F99A-411C-8230-B9FB41B9B5E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C5BF8EE-1EF2-4E2F-8D98-B777F97297D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07E1F6D-5CBF-40B0-B96A-EDEFD4F898A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E9A9224-1181-45B2-B3A5-19C1A8B2739C}"/>
              </a:ext>
            </a:extLst>
          </p:cNvPr>
          <p:cNvSpPr>
            <a:spLocks noGrp="1"/>
          </p:cNvSpPr>
          <p:nvPr>
            <p:ph type="dt" sz="half" idx="10"/>
          </p:nvPr>
        </p:nvSpPr>
        <p:spPr/>
        <p:txBody>
          <a:bodyPr/>
          <a:lstStyle/>
          <a:p>
            <a:fld id="{5323359A-EC23-44D0-B28D-83B38E54FC29}" type="datetimeFigureOut">
              <a:rPr lang="en-GB" smtClean="0"/>
              <a:t>26/11/2020</a:t>
            </a:fld>
            <a:endParaRPr lang="en-GB"/>
          </a:p>
        </p:txBody>
      </p:sp>
      <p:sp>
        <p:nvSpPr>
          <p:cNvPr id="6" name="Footer Placeholder 5">
            <a:extLst>
              <a:ext uri="{FF2B5EF4-FFF2-40B4-BE49-F238E27FC236}">
                <a16:creationId xmlns:a16="http://schemas.microsoft.com/office/drawing/2014/main" id="{9297DD61-56B6-4A38-91C5-1C44325B29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FFBB6E6-AAEC-43DA-B86C-0EDAB169151C}"/>
              </a:ext>
            </a:extLst>
          </p:cNvPr>
          <p:cNvSpPr>
            <a:spLocks noGrp="1"/>
          </p:cNvSpPr>
          <p:nvPr>
            <p:ph type="sldNum" sz="quarter" idx="12"/>
          </p:nvPr>
        </p:nvSpPr>
        <p:spPr/>
        <p:txBody>
          <a:bodyPr/>
          <a:lstStyle/>
          <a:p>
            <a:fld id="{C627A756-9E0A-4718-A840-3E4068D7C659}" type="slidenum">
              <a:rPr lang="en-GB" smtClean="0"/>
              <a:t>‹#›</a:t>
            </a:fld>
            <a:endParaRPr lang="en-GB"/>
          </a:p>
        </p:txBody>
      </p:sp>
    </p:spTree>
    <p:extLst>
      <p:ext uri="{BB962C8B-B14F-4D97-AF65-F5344CB8AC3E}">
        <p14:creationId xmlns:p14="http://schemas.microsoft.com/office/powerpoint/2010/main" val="4099330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415FE-BC06-458E-92D6-2FE5153CB29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081E5AF-605B-430F-8AF0-E04F0976F4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34A6C11-D724-4EB2-BE40-E4E9834D1C1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171D12A-10A4-424B-A324-7E7B8EB0D7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7B2B47-6712-47F9-AFEA-5DE5030990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1315373-AEC3-47D3-9F0A-206DF687323B}"/>
              </a:ext>
            </a:extLst>
          </p:cNvPr>
          <p:cNvSpPr>
            <a:spLocks noGrp="1"/>
          </p:cNvSpPr>
          <p:nvPr>
            <p:ph type="dt" sz="half" idx="10"/>
          </p:nvPr>
        </p:nvSpPr>
        <p:spPr/>
        <p:txBody>
          <a:bodyPr/>
          <a:lstStyle/>
          <a:p>
            <a:fld id="{5323359A-EC23-44D0-B28D-83B38E54FC29}" type="datetimeFigureOut">
              <a:rPr lang="en-GB" smtClean="0"/>
              <a:t>26/11/2020</a:t>
            </a:fld>
            <a:endParaRPr lang="en-GB"/>
          </a:p>
        </p:txBody>
      </p:sp>
      <p:sp>
        <p:nvSpPr>
          <p:cNvPr id="8" name="Footer Placeholder 7">
            <a:extLst>
              <a:ext uri="{FF2B5EF4-FFF2-40B4-BE49-F238E27FC236}">
                <a16:creationId xmlns:a16="http://schemas.microsoft.com/office/drawing/2014/main" id="{F10383B5-5F82-4BFF-8F10-9D7430B1177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5392503-C277-45EC-AD98-5F47158D0E07}"/>
              </a:ext>
            </a:extLst>
          </p:cNvPr>
          <p:cNvSpPr>
            <a:spLocks noGrp="1"/>
          </p:cNvSpPr>
          <p:nvPr>
            <p:ph type="sldNum" sz="quarter" idx="12"/>
          </p:nvPr>
        </p:nvSpPr>
        <p:spPr/>
        <p:txBody>
          <a:bodyPr/>
          <a:lstStyle/>
          <a:p>
            <a:fld id="{C627A756-9E0A-4718-A840-3E4068D7C659}" type="slidenum">
              <a:rPr lang="en-GB" smtClean="0"/>
              <a:t>‹#›</a:t>
            </a:fld>
            <a:endParaRPr lang="en-GB"/>
          </a:p>
        </p:txBody>
      </p:sp>
    </p:spTree>
    <p:extLst>
      <p:ext uri="{BB962C8B-B14F-4D97-AF65-F5344CB8AC3E}">
        <p14:creationId xmlns:p14="http://schemas.microsoft.com/office/powerpoint/2010/main" val="1286221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9BA6A-87C4-488D-A133-123381DF80B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1430B80-476C-40CB-B468-8433D7695805}"/>
              </a:ext>
            </a:extLst>
          </p:cNvPr>
          <p:cNvSpPr>
            <a:spLocks noGrp="1"/>
          </p:cNvSpPr>
          <p:nvPr>
            <p:ph type="dt" sz="half" idx="10"/>
          </p:nvPr>
        </p:nvSpPr>
        <p:spPr/>
        <p:txBody>
          <a:bodyPr/>
          <a:lstStyle/>
          <a:p>
            <a:fld id="{5323359A-EC23-44D0-B28D-83B38E54FC29}" type="datetimeFigureOut">
              <a:rPr lang="en-GB" smtClean="0"/>
              <a:t>26/11/2020</a:t>
            </a:fld>
            <a:endParaRPr lang="en-GB"/>
          </a:p>
        </p:txBody>
      </p:sp>
      <p:sp>
        <p:nvSpPr>
          <p:cNvPr id="4" name="Footer Placeholder 3">
            <a:extLst>
              <a:ext uri="{FF2B5EF4-FFF2-40B4-BE49-F238E27FC236}">
                <a16:creationId xmlns:a16="http://schemas.microsoft.com/office/drawing/2014/main" id="{C255C335-43E2-4161-AAEC-42E380D48E0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C19071A-4880-4C8F-BA5F-EADFF7228A8C}"/>
              </a:ext>
            </a:extLst>
          </p:cNvPr>
          <p:cNvSpPr>
            <a:spLocks noGrp="1"/>
          </p:cNvSpPr>
          <p:nvPr>
            <p:ph type="sldNum" sz="quarter" idx="12"/>
          </p:nvPr>
        </p:nvSpPr>
        <p:spPr/>
        <p:txBody>
          <a:bodyPr/>
          <a:lstStyle/>
          <a:p>
            <a:fld id="{C627A756-9E0A-4718-A840-3E4068D7C659}" type="slidenum">
              <a:rPr lang="en-GB" smtClean="0"/>
              <a:t>‹#›</a:t>
            </a:fld>
            <a:endParaRPr lang="en-GB"/>
          </a:p>
        </p:txBody>
      </p:sp>
    </p:spTree>
    <p:extLst>
      <p:ext uri="{BB962C8B-B14F-4D97-AF65-F5344CB8AC3E}">
        <p14:creationId xmlns:p14="http://schemas.microsoft.com/office/powerpoint/2010/main" val="164834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726C92-1D49-4EB7-83D8-F38F610844FE}"/>
              </a:ext>
            </a:extLst>
          </p:cNvPr>
          <p:cNvSpPr>
            <a:spLocks noGrp="1"/>
          </p:cNvSpPr>
          <p:nvPr>
            <p:ph type="dt" sz="half" idx="10"/>
          </p:nvPr>
        </p:nvSpPr>
        <p:spPr/>
        <p:txBody>
          <a:bodyPr/>
          <a:lstStyle/>
          <a:p>
            <a:fld id="{5323359A-EC23-44D0-B28D-83B38E54FC29}" type="datetimeFigureOut">
              <a:rPr lang="en-GB" smtClean="0"/>
              <a:t>26/11/2020</a:t>
            </a:fld>
            <a:endParaRPr lang="en-GB"/>
          </a:p>
        </p:txBody>
      </p:sp>
      <p:sp>
        <p:nvSpPr>
          <p:cNvPr id="3" name="Footer Placeholder 2">
            <a:extLst>
              <a:ext uri="{FF2B5EF4-FFF2-40B4-BE49-F238E27FC236}">
                <a16:creationId xmlns:a16="http://schemas.microsoft.com/office/drawing/2014/main" id="{F21A71D3-8051-41C3-B950-9DA8EF60B60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7C9D279-10A3-49A3-A954-5955A11944BD}"/>
              </a:ext>
            </a:extLst>
          </p:cNvPr>
          <p:cNvSpPr>
            <a:spLocks noGrp="1"/>
          </p:cNvSpPr>
          <p:nvPr>
            <p:ph type="sldNum" sz="quarter" idx="12"/>
          </p:nvPr>
        </p:nvSpPr>
        <p:spPr/>
        <p:txBody>
          <a:bodyPr/>
          <a:lstStyle/>
          <a:p>
            <a:fld id="{C627A756-9E0A-4718-A840-3E4068D7C659}" type="slidenum">
              <a:rPr lang="en-GB" smtClean="0"/>
              <a:t>‹#›</a:t>
            </a:fld>
            <a:endParaRPr lang="en-GB"/>
          </a:p>
        </p:txBody>
      </p:sp>
    </p:spTree>
    <p:extLst>
      <p:ext uri="{BB962C8B-B14F-4D97-AF65-F5344CB8AC3E}">
        <p14:creationId xmlns:p14="http://schemas.microsoft.com/office/powerpoint/2010/main" val="2437123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DDD04-DCF2-49C6-A4B6-980DD36DD8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F07895A-8637-4917-806D-06C0EC2B63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62EC3D7-686F-4CB0-97F5-5FDE499CBA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8F9AFA-59D2-4C5C-8D1E-E52C0D678E4B}"/>
              </a:ext>
            </a:extLst>
          </p:cNvPr>
          <p:cNvSpPr>
            <a:spLocks noGrp="1"/>
          </p:cNvSpPr>
          <p:nvPr>
            <p:ph type="dt" sz="half" idx="10"/>
          </p:nvPr>
        </p:nvSpPr>
        <p:spPr/>
        <p:txBody>
          <a:bodyPr/>
          <a:lstStyle/>
          <a:p>
            <a:fld id="{5323359A-EC23-44D0-B28D-83B38E54FC29}" type="datetimeFigureOut">
              <a:rPr lang="en-GB" smtClean="0"/>
              <a:t>26/11/2020</a:t>
            </a:fld>
            <a:endParaRPr lang="en-GB"/>
          </a:p>
        </p:txBody>
      </p:sp>
      <p:sp>
        <p:nvSpPr>
          <p:cNvPr id="6" name="Footer Placeholder 5">
            <a:extLst>
              <a:ext uri="{FF2B5EF4-FFF2-40B4-BE49-F238E27FC236}">
                <a16:creationId xmlns:a16="http://schemas.microsoft.com/office/drawing/2014/main" id="{2D1CF388-3A6A-41EB-976D-8F164609182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A3DFBF4-7DDB-46E3-BB4B-C354E7CB2A36}"/>
              </a:ext>
            </a:extLst>
          </p:cNvPr>
          <p:cNvSpPr>
            <a:spLocks noGrp="1"/>
          </p:cNvSpPr>
          <p:nvPr>
            <p:ph type="sldNum" sz="quarter" idx="12"/>
          </p:nvPr>
        </p:nvSpPr>
        <p:spPr/>
        <p:txBody>
          <a:bodyPr/>
          <a:lstStyle/>
          <a:p>
            <a:fld id="{C627A756-9E0A-4718-A840-3E4068D7C659}" type="slidenum">
              <a:rPr lang="en-GB" smtClean="0"/>
              <a:t>‹#›</a:t>
            </a:fld>
            <a:endParaRPr lang="en-GB"/>
          </a:p>
        </p:txBody>
      </p:sp>
    </p:spTree>
    <p:extLst>
      <p:ext uri="{BB962C8B-B14F-4D97-AF65-F5344CB8AC3E}">
        <p14:creationId xmlns:p14="http://schemas.microsoft.com/office/powerpoint/2010/main" val="2140737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B2391-A912-4ADB-9CA7-31211B1A38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B9500BA-5696-4620-8B6B-DFF311B0AD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4E361CE-8A40-4EE4-B6C6-F68D37C021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FC7705-092C-4E93-827F-73977C75F6BD}"/>
              </a:ext>
            </a:extLst>
          </p:cNvPr>
          <p:cNvSpPr>
            <a:spLocks noGrp="1"/>
          </p:cNvSpPr>
          <p:nvPr>
            <p:ph type="dt" sz="half" idx="10"/>
          </p:nvPr>
        </p:nvSpPr>
        <p:spPr/>
        <p:txBody>
          <a:bodyPr/>
          <a:lstStyle/>
          <a:p>
            <a:fld id="{5323359A-EC23-44D0-B28D-83B38E54FC29}" type="datetimeFigureOut">
              <a:rPr lang="en-GB" smtClean="0"/>
              <a:t>26/11/2020</a:t>
            </a:fld>
            <a:endParaRPr lang="en-GB"/>
          </a:p>
        </p:txBody>
      </p:sp>
      <p:sp>
        <p:nvSpPr>
          <p:cNvPr id="6" name="Footer Placeholder 5">
            <a:extLst>
              <a:ext uri="{FF2B5EF4-FFF2-40B4-BE49-F238E27FC236}">
                <a16:creationId xmlns:a16="http://schemas.microsoft.com/office/drawing/2014/main" id="{E8F0735B-2615-49E2-9795-EEAB9CBBB04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E2CE0E5-83CB-4C11-ACBD-B42F1698DDE2}"/>
              </a:ext>
            </a:extLst>
          </p:cNvPr>
          <p:cNvSpPr>
            <a:spLocks noGrp="1"/>
          </p:cNvSpPr>
          <p:nvPr>
            <p:ph type="sldNum" sz="quarter" idx="12"/>
          </p:nvPr>
        </p:nvSpPr>
        <p:spPr/>
        <p:txBody>
          <a:bodyPr/>
          <a:lstStyle/>
          <a:p>
            <a:fld id="{C627A756-9E0A-4718-A840-3E4068D7C659}" type="slidenum">
              <a:rPr lang="en-GB" smtClean="0"/>
              <a:t>‹#›</a:t>
            </a:fld>
            <a:endParaRPr lang="en-GB"/>
          </a:p>
        </p:txBody>
      </p:sp>
    </p:spTree>
    <p:extLst>
      <p:ext uri="{BB962C8B-B14F-4D97-AF65-F5344CB8AC3E}">
        <p14:creationId xmlns:p14="http://schemas.microsoft.com/office/powerpoint/2010/main" val="770563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CD3771-2E6D-4C13-9079-E6D0E5D557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2597AB6-6FB7-4189-BAE0-45EB8544F5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629D9F8-A6A4-4704-BB9F-2FE1D9C487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23359A-EC23-44D0-B28D-83B38E54FC29}" type="datetimeFigureOut">
              <a:rPr lang="en-GB" smtClean="0"/>
              <a:t>26/11/2020</a:t>
            </a:fld>
            <a:endParaRPr lang="en-GB"/>
          </a:p>
        </p:txBody>
      </p:sp>
      <p:sp>
        <p:nvSpPr>
          <p:cNvPr id="5" name="Footer Placeholder 4">
            <a:extLst>
              <a:ext uri="{FF2B5EF4-FFF2-40B4-BE49-F238E27FC236}">
                <a16:creationId xmlns:a16="http://schemas.microsoft.com/office/drawing/2014/main" id="{4EA910F8-CBCE-45B6-A38C-D1ACDE837E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50C5D6A-1671-4CE5-BEEB-392C756964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27A756-9E0A-4718-A840-3E4068D7C659}" type="slidenum">
              <a:rPr lang="en-GB" smtClean="0"/>
              <a:t>‹#›</a:t>
            </a:fld>
            <a:endParaRPr lang="en-GB"/>
          </a:p>
        </p:txBody>
      </p:sp>
    </p:spTree>
    <p:extLst>
      <p:ext uri="{BB962C8B-B14F-4D97-AF65-F5344CB8AC3E}">
        <p14:creationId xmlns:p14="http://schemas.microsoft.com/office/powerpoint/2010/main" val="14450170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bbc.co.uk/bitesize/topics/zc9s6g8/articles/zdwxjs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google.co.uk/url?sa=i&amp;url=https%3A%2F%2Fwww.bbc.co.uk%2Fcbeebies%2Fgrownups%2Fhow-to-prepare-your-child-for-primary-school&amp;psig=AOvVaw2hIjtjGvj7qbPnQCZyMTT5&amp;ust=1606503998373000&amp;source=images&amp;cd=vfe&amp;ved=0CAIQjRxqFwoTCKiKgo_0oO0CFQAAAAAdAAAAABAK"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google.co.uk/url?sa=i&amp;url=https%3A%2F%2Fwww.bbc.co.uk%2Fcbeebies%2Fgrownups%2Fhow-to-prepare-your-child-for-primary-school&amp;psig=AOvVaw2hIjtjGvj7qbPnQCZyMTT5&amp;ust=1606503998373000&amp;source=images&amp;cd=vfe&amp;ved=0CAIQjRxqFwoTCKiKgo_0oO0CFQAAAAAdAAAAABAK"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room filled with furniture and a fireplace&#10;&#10;Description automatically generated">
            <a:extLst>
              <a:ext uri="{FF2B5EF4-FFF2-40B4-BE49-F238E27FC236}">
                <a16:creationId xmlns:a16="http://schemas.microsoft.com/office/drawing/2014/main" id="{615AEFE6-6D0D-4FF4-824E-69998B116D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20951"/>
            <a:ext cx="6096000" cy="5437047"/>
          </a:xfrm>
          <a:prstGeom prst="rect">
            <a:avLst/>
          </a:prstGeom>
        </p:spPr>
      </p:pic>
      <p:pic>
        <p:nvPicPr>
          <p:cNvPr id="7" name="Picture 6" descr="A desk with a computer in a room&#10;&#10;Description automatically generated">
            <a:extLst>
              <a:ext uri="{FF2B5EF4-FFF2-40B4-BE49-F238E27FC236}">
                <a16:creationId xmlns:a16="http://schemas.microsoft.com/office/drawing/2014/main" id="{60121A97-1D2E-4340-8DF9-C8E2E6BCF5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420952"/>
            <a:ext cx="6096000" cy="5437047"/>
          </a:xfrm>
          <a:prstGeom prst="rect">
            <a:avLst/>
          </a:prstGeom>
        </p:spPr>
      </p:pic>
      <p:sp>
        <p:nvSpPr>
          <p:cNvPr id="9" name="TextBox 8">
            <a:extLst>
              <a:ext uri="{FF2B5EF4-FFF2-40B4-BE49-F238E27FC236}">
                <a16:creationId xmlns:a16="http://schemas.microsoft.com/office/drawing/2014/main" id="{80C6A5B7-C87B-46F1-BFB1-5EDF114F83C1}"/>
              </a:ext>
            </a:extLst>
          </p:cNvPr>
          <p:cNvSpPr txBox="1"/>
          <p:nvPr/>
        </p:nvSpPr>
        <p:spPr>
          <a:xfrm>
            <a:off x="1108493" y="1495293"/>
            <a:ext cx="3410498" cy="646331"/>
          </a:xfrm>
          <a:prstGeom prst="rect">
            <a:avLst/>
          </a:prstGeom>
          <a:noFill/>
        </p:spPr>
        <p:txBody>
          <a:bodyPr wrap="square" rtlCol="0">
            <a:spAutoFit/>
          </a:bodyPr>
          <a:lstStyle/>
          <a:p>
            <a:r>
              <a:rPr lang="en-GB" sz="3600" dirty="0">
                <a:solidFill>
                  <a:srgbClr val="FF0000"/>
                </a:solidFill>
                <a:latin typeface="Comic Sans MS" panose="030F0702030302020204" pitchFamily="66" charset="0"/>
              </a:rPr>
              <a:t>100 years ago </a:t>
            </a:r>
          </a:p>
        </p:txBody>
      </p:sp>
      <p:sp>
        <p:nvSpPr>
          <p:cNvPr id="10" name="TextBox 9">
            <a:extLst>
              <a:ext uri="{FF2B5EF4-FFF2-40B4-BE49-F238E27FC236}">
                <a16:creationId xmlns:a16="http://schemas.microsoft.com/office/drawing/2014/main" id="{0D881367-605C-4CF8-8B22-5CCC87E54317}"/>
              </a:ext>
            </a:extLst>
          </p:cNvPr>
          <p:cNvSpPr txBox="1"/>
          <p:nvPr/>
        </p:nvSpPr>
        <p:spPr>
          <a:xfrm>
            <a:off x="8357433" y="1410667"/>
            <a:ext cx="3410498" cy="646331"/>
          </a:xfrm>
          <a:prstGeom prst="rect">
            <a:avLst/>
          </a:prstGeom>
          <a:noFill/>
        </p:spPr>
        <p:txBody>
          <a:bodyPr wrap="square" rtlCol="0">
            <a:spAutoFit/>
          </a:bodyPr>
          <a:lstStyle/>
          <a:p>
            <a:r>
              <a:rPr lang="en-GB" sz="3600" dirty="0">
                <a:solidFill>
                  <a:srgbClr val="FF0000"/>
                </a:solidFill>
                <a:latin typeface="Comic Sans MS" panose="030F0702030302020204" pitchFamily="66" charset="0"/>
              </a:rPr>
              <a:t>Now  </a:t>
            </a:r>
          </a:p>
        </p:txBody>
      </p:sp>
      <p:sp>
        <p:nvSpPr>
          <p:cNvPr id="11" name="TextBox 10">
            <a:extLst>
              <a:ext uri="{FF2B5EF4-FFF2-40B4-BE49-F238E27FC236}">
                <a16:creationId xmlns:a16="http://schemas.microsoft.com/office/drawing/2014/main" id="{77FA4D93-EF60-4D8A-9AA9-367526119281}"/>
              </a:ext>
            </a:extLst>
          </p:cNvPr>
          <p:cNvSpPr txBox="1"/>
          <p:nvPr/>
        </p:nvSpPr>
        <p:spPr>
          <a:xfrm>
            <a:off x="331304" y="397565"/>
            <a:ext cx="10919792" cy="830997"/>
          </a:xfrm>
          <a:prstGeom prst="rect">
            <a:avLst/>
          </a:prstGeom>
          <a:noFill/>
        </p:spPr>
        <p:txBody>
          <a:bodyPr wrap="square" rtlCol="0">
            <a:spAutoFit/>
          </a:bodyPr>
          <a:lstStyle/>
          <a:p>
            <a:pPr algn="ctr"/>
            <a:r>
              <a:rPr lang="en-GB" sz="2400" dirty="0">
                <a:solidFill>
                  <a:srgbClr val="FF0000"/>
                </a:solidFill>
                <a:latin typeface="Comic Sans MS" panose="030F0702030302020204" pitchFamily="66" charset="0"/>
              </a:rPr>
              <a:t>Eye Spy – can you find any differences/ similarities between primary classrooms then and now</a:t>
            </a:r>
          </a:p>
        </p:txBody>
      </p:sp>
    </p:spTree>
    <p:extLst>
      <p:ext uri="{BB962C8B-B14F-4D97-AF65-F5344CB8AC3E}">
        <p14:creationId xmlns:p14="http://schemas.microsoft.com/office/powerpoint/2010/main" val="3196768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4E0415-1F2B-492A-9E96-96BFD64778AC}"/>
              </a:ext>
            </a:extLst>
          </p:cNvPr>
          <p:cNvPicPr>
            <a:picLocks noChangeAspect="1"/>
          </p:cNvPicPr>
          <p:nvPr/>
        </p:nvPicPr>
        <p:blipFill rotWithShape="1">
          <a:blip r:embed="rId2"/>
          <a:srcRect l="22500" t="29119" r="22000" b="20396"/>
          <a:stretch/>
        </p:blipFill>
        <p:spPr>
          <a:xfrm>
            <a:off x="0" y="1997612"/>
            <a:ext cx="12192000" cy="4860388"/>
          </a:xfrm>
          <a:prstGeom prst="rect">
            <a:avLst/>
          </a:prstGeom>
        </p:spPr>
      </p:pic>
      <p:sp>
        <p:nvSpPr>
          <p:cNvPr id="5" name="TextBox 4">
            <a:extLst>
              <a:ext uri="{FF2B5EF4-FFF2-40B4-BE49-F238E27FC236}">
                <a16:creationId xmlns:a16="http://schemas.microsoft.com/office/drawing/2014/main" id="{9949997A-48E4-400F-BC46-3C0866C41CC0}"/>
              </a:ext>
            </a:extLst>
          </p:cNvPr>
          <p:cNvSpPr txBox="1"/>
          <p:nvPr/>
        </p:nvSpPr>
        <p:spPr>
          <a:xfrm>
            <a:off x="450574" y="342314"/>
            <a:ext cx="10959548" cy="1077218"/>
          </a:xfrm>
          <a:prstGeom prst="rect">
            <a:avLst/>
          </a:prstGeom>
          <a:noFill/>
        </p:spPr>
        <p:txBody>
          <a:bodyPr wrap="square" rtlCol="0">
            <a:spAutoFit/>
          </a:bodyPr>
          <a:lstStyle/>
          <a:p>
            <a:pPr algn="ctr"/>
            <a:r>
              <a:rPr lang="en-GB" sz="3200" dirty="0">
                <a:solidFill>
                  <a:srgbClr val="FF0000"/>
                </a:solidFill>
                <a:latin typeface="Comic Sans MS" panose="030F0702030302020204" pitchFamily="66" charset="0"/>
              </a:rPr>
              <a:t>Task: Look at the playground games from the past. What is similar? What is different? </a:t>
            </a:r>
          </a:p>
        </p:txBody>
      </p:sp>
    </p:spTree>
    <p:extLst>
      <p:ext uri="{BB962C8B-B14F-4D97-AF65-F5344CB8AC3E}">
        <p14:creationId xmlns:p14="http://schemas.microsoft.com/office/powerpoint/2010/main" val="1122631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B5AD8-38B7-403F-BE35-C7B76D4FA66C}"/>
              </a:ext>
            </a:extLst>
          </p:cNvPr>
          <p:cNvSpPr>
            <a:spLocks noGrp="1"/>
          </p:cNvSpPr>
          <p:nvPr>
            <p:ph type="title"/>
          </p:nvPr>
        </p:nvSpPr>
        <p:spPr/>
        <p:txBody>
          <a:bodyPr/>
          <a:lstStyle/>
          <a:p>
            <a:r>
              <a:rPr lang="en-GB" dirty="0">
                <a:solidFill>
                  <a:srgbClr val="FF0000"/>
                </a:solidFill>
                <a:latin typeface="Comic Sans MS" panose="030F0702030302020204" pitchFamily="66" charset="0"/>
              </a:rPr>
              <a:t>Watch video showing what childhood was like in the past. </a:t>
            </a:r>
          </a:p>
        </p:txBody>
      </p:sp>
      <p:sp>
        <p:nvSpPr>
          <p:cNvPr id="3" name="Content Placeholder 2">
            <a:extLst>
              <a:ext uri="{FF2B5EF4-FFF2-40B4-BE49-F238E27FC236}">
                <a16:creationId xmlns:a16="http://schemas.microsoft.com/office/drawing/2014/main" id="{F224429E-F415-4D6A-9265-D20E136B6D19}"/>
              </a:ext>
            </a:extLst>
          </p:cNvPr>
          <p:cNvSpPr>
            <a:spLocks noGrp="1"/>
          </p:cNvSpPr>
          <p:nvPr>
            <p:ph idx="1"/>
          </p:nvPr>
        </p:nvSpPr>
        <p:spPr/>
        <p:txBody>
          <a:bodyPr/>
          <a:lstStyle/>
          <a:p>
            <a:r>
              <a:rPr lang="en-GB" dirty="0">
                <a:hlinkClick r:id="rId2"/>
              </a:rPr>
              <a:t>https://www.bbc.co.uk/bitesize/topics/zc9s6g8/articles/zdwxjsg</a:t>
            </a:r>
            <a:endParaRPr lang="en-GB" dirty="0"/>
          </a:p>
          <a:p>
            <a:endParaRPr lang="en-GB" dirty="0"/>
          </a:p>
          <a:p>
            <a:endParaRPr lang="en-GB" dirty="0"/>
          </a:p>
        </p:txBody>
      </p:sp>
    </p:spTree>
    <p:extLst>
      <p:ext uri="{BB962C8B-B14F-4D97-AF65-F5344CB8AC3E}">
        <p14:creationId xmlns:p14="http://schemas.microsoft.com/office/powerpoint/2010/main" val="1990980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7 Top Tips to help prepare your child when starting primary school -  CBeebies - BBC">
            <a:hlinkClick r:id="rId2"/>
            <a:extLst>
              <a:ext uri="{FF2B5EF4-FFF2-40B4-BE49-F238E27FC236}">
                <a16:creationId xmlns:a16="http://schemas.microsoft.com/office/drawing/2014/main" id="{2E52D318-FCBC-4EBC-9D95-77D11111205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a:extLst>
              <a:ext uri="{FF2B5EF4-FFF2-40B4-BE49-F238E27FC236}">
                <a16:creationId xmlns:a16="http://schemas.microsoft.com/office/drawing/2014/main" id="{64EC1632-0F48-43F9-9909-EF39E9DA7E19}"/>
              </a:ext>
            </a:extLst>
          </p:cNvPr>
          <p:cNvPicPr>
            <a:picLocks noChangeAspect="1"/>
          </p:cNvPicPr>
          <p:nvPr/>
        </p:nvPicPr>
        <p:blipFill rotWithShape="1">
          <a:blip r:embed="rId3"/>
          <a:srcRect l="21478" r="48377"/>
          <a:stretch/>
        </p:blipFill>
        <p:spPr>
          <a:xfrm>
            <a:off x="8905461" y="2248106"/>
            <a:ext cx="2448339" cy="4138751"/>
          </a:xfrm>
          <a:prstGeom prst="rect">
            <a:avLst/>
          </a:prstGeom>
        </p:spPr>
      </p:pic>
      <p:pic>
        <p:nvPicPr>
          <p:cNvPr id="6" name="Picture 5">
            <a:extLst>
              <a:ext uri="{FF2B5EF4-FFF2-40B4-BE49-F238E27FC236}">
                <a16:creationId xmlns:a16="http://schemas.microsoft.com/office/drawing/2014/main" id="{DF4A80A9-48C8-486D-9C6E-FBC98CE30EAB}"/>
              </a:ext>
            </a:extLst>
          </p:cNvPr>
          <p:cNvPicPr>
            <a:picLocks noChangeAspect="1"/>
          </p:cNvPicPr>
          <p:nvPr/>
        </p:nvPicPr>
        <p:blipFill rotWithShape="1">
          <a:blip r:embed="rId4"/>
          <a:srcRect l="55978" t="29477" r="13043"/>
          <a:stretch/>
        </p:blipFill>
        <p:spPr>
          <a:xfrm>
            <a:off x="838200" y="2354124"/>
            <a:ext cx="2725669" cy="4138752"/>
          </a:xfrm>
          <a:prstGeom prst="rect">
            <a:avLst/>
          </a:prstGeom>
        </p:spPr>
      </p:pic>
      <p:sp>
        <p:nvSpPr>
          <p:cNvPr id="7" name="Thought Bubble: Cloud 6">
            <a:extLst>
              <a:ext uri="{FF2B5EF4-FFF2-40B4-BE49-F238E27FC236}">
                <a16:creationId xmlns:a16="http://schemas.microsoft.com/office/drawing/2014/main" id="{2B585E0C-2E76-4681-8A7E-097A8847B243}"/>
              </a:ext>
            </a:extLst>
          </p:cNvPr>
          <p:cNvSpPr/>
          <p:nvPr/>
        </p:nvSpPr>
        <p:spPr>
          <a:xfrm rot="1523783">
            <a:off x="3273539" y="516512"/>
            <a:ext cx="2498253" cy="2838431"/>
          </a:xfrm>
          <a:prstGeom prst="cloudCallou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hought Bubble: Cloud 7">
            <a:extLst>
              <a:ext uri="{FF2B5EF4-FFF2-40B4-BE49-F238E27FC236}">
                <a16:creationId xmlns:a16="http://schemas.microsoft.com/office/drawing/2014/main" id="{FACF9966-A83F-4EDF-8708-23036B514F1A}"/>
              </a:ext>
            </a:extLst>
          </p:cNvPr>
          <p:cNvSpPr/>
          <p:nvPr/>
        </p:nvSpPr>
        <p:spPr>
          <a:xfrm rot="18384379">
            <a:off x="6333480" y="400595"/>
            <a:ext cx="2498253" cy="2838431"/>
          </a:xfrm>
          <a:prstGeom prst="cloudCallou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E482C4D3-81A9-4B1A-BE96-2ADE105EE3D6}"/>
              </a:ext>
            </a:extLst>
          </p:cNvPr>
          <p:cNvSpPr txBox="1"/>
          <p:nvPr/>
        </p:nvSpPr>
        <p:spPr>
          <a:xfrm>
            <a:off x="3723861" y="3753517"/>
            <a:ext cx="5181600" cy="2308324"/>
          </a:xfrm>
          <a:prstGeom prst="rect">
            <a:avLst/>
          </a:prstGeom>
          <a:noFill/>
        </p:spPr>
        <p:txBody>
          <a:bodyPr wrap="square" rtlCol="0">
            <a:spAutoFit/>
          </a:bodyPr>
          <a:lstStyle/>
          <a:p>
            <a:r>
              <a:rPr lang="en-GB" dirty="0">
                <a:latin typeface="Comic Sans MS" panose="030F0702030302020204" pitchFamily="66" charset="0"/>
              </a:rPr>
              <a:t>Now you know a bit more about school and childhood in the past, can you guess what they might be thinking and feeling. </a:t>
            </a:r>
          </a:p>
          <a:p>
            <a:r>
              <a:rPr lang="en-GB" dirty="0">
                <a:solidFill>
                  <a:srgbClr val="FF0000"/>
                </a:solidFill>
                <a:latin typeface="Comic Sans MS" panose="030F0702030302020204" pitchFamily="66" charset="0"/>
              </a:rPr>
              <a:t>Task: </a:t>
            </a:r>
            <a:r>
              <a:rPr lang="en-GB" dirty="0">
                <a:latin typeface="Comic Sans MS" panose="030F0702030302020204" pitchFamily="66" charset="0"/>
              </a:rPr>
              <a:t>draw a school child from the past and yourself. Then can you write about what they would be thinking and feeling and also complete the task for yourself. </a:t>
            </a:r>
          </a:p>
          <a:p>
            <a:r>
              <a:rPr lang="en-GB" dirty="0">
                <a:solidFill>
                  <a:srgbClr val="FF0000"/>
                </a:solidFill>
                <a:latin typeface="Comic Sans MS" panose="030F0702030302020204" pitchFamily="66" charset="0"/>
              </a:rPr>
              <a:t>See example on the next slide </a:t>
            </a:r>
          </a:p>
        </p:txBody>
      </p:sp>
      <p:sp>
        <p:nvSpPr>
          <p:cNvPr id="2" name="TextBox 1">
            <a:extLst>
              <a:ext uri="{FF2B5EF4-FFF2-40B4-BE49-F238E27FC236}">
                <a16:creationId xmlns:a16="http://schemas.microsoft.com/office/drawing/2014/main" id="{F8E0C6D1-263B-4E36-8DEB-C2F7EAD584EE}"/>
              </a:ext>
            </a:extLst>
          </p:cNvPr>
          <p:cNvSpPr txBox="1"/>
          <p:nvPr/>
        </p:nvSpPr>
        <p:spPr>
          <a:xfrm>
            <a:off x="1039579" y="1791135"/>
            <a:ext cx="2135146" cy="369332"/>
          </a:xfrm>
          <a:prstGeom prst="rect">
            <a:avLst/>
          </a:prstGeom>
          <a:noFill/>
        </p:spPr>
        <p:txBody>
          <a:bodyPr wrap="square" rtlCol="0">
            <a:spAutoFit/>
          </a:bodyPr>
          <a:lstStyle/>
          <a:p>
            <a:r>
              <a:rPr lang="en-GB" dirty="0">
                <a:solidFill>
                  <a:srgbClr val="FF0000"/>
                </a:solidFill>
                <a:latin typeface="Comic Sans MS" panose="030F0702030302020204" pitchFamily="66" charset="0"/>
              </a:rPr>
              <a:t>Children then</a:t>
            </a:r>
          </a:p>
        </p:txBody>
      </p:sp>
      <p:sp>
        <p:nvSpPr>
          <p:cNvPr id="10" name="TextBox 9">
            <a:extLst>
              <a:ext uri="{FF2B5EF4-FFF2-40B4-BE49-F238E27FC236}">
                <a16:creationId xmlns:a16="http://schemas.microsoft.com/office/drawing/2014/main" id="{D85C6AD7-7A29-40E0-8C2F-9A4A3D1C5923}"/>
              </a:ext>
            </a:extLst>
          </p:cNvPr>
          <p:cNvSpPr txBox="1"/>
          <p:nvPr/>
        </p:nvSpPr>
        <p:spPr>
          <a:xfrm>
            <a:off x="9371054" y="1787544"/>
            <a:ext cx="2135146" cy="369332"/>
          </a:xfrm>
          <a:prstGeom prst="rect">
            <a:avLst/>
          </a:prstGeom>
          <a:noFill/>
        </p:spPr>
        <p:txBody>
          <a:bodyPr wrap="square" rtlCol="0">
            <a:spAutoFit/>
          </a:bodyPr>
          <a:lstStyle/>
          <a:p>
            <a:r>
              <a:rPr lang="en-GB" dirty="0">
                <a:solidFill>
                  <a:srgbClr val="FF0000"/>
                </a:solidFill>
                <a:latin typeface="Comic Sans MS" panose="030F0702030302020204" pitchFamily="66" charset="0"/>
              </a:rPr>
              <a:t>Children now</a:t>
            </a:r>
          </a:p>
        </p:txBody>
      </p:sp>
    </p:spTree>
    <p:extLst>
      <p:ext uri="{BB962C8B-B14F-4D97-AF65-F5344CB8AC3E}">
        <p14:creationId xmlns:p14="http://schemas.microsoft.com/office/powerpoint/2010/main" val="3070405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7 Top Tips to help prepare your child when starting primary school -  CBeebies - BBC">
            <a:hlinkClick r:id="rId2"/>
            <a:extLst>
              <a:ext uri="{FF2B5EF4-FFF2-40B4-BE49-F238E27FC236}">
                <a16:creationId xmlns:a16="http://schemas.microsoft.com/office/drawing/2014/main" id="{2E52D318-FCBC-4EBC-9D95-77D11111205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a:extLst>
              <a:ext uri="{FF2B5EF4-FFF2-40B4-BE49-F238E27FC236}">
                <a16:creationId xmlns:a16="http://schemas.microsoft.com/office/drawing/2014/main" id="{64EC1632-0F48-43F9-9909-EF39E9DA7E19}"/>
              </a:ext>
            </a:extLst>
          </p:cNvPr>
          <p:cNvPicPr>
            <a:picLocks noChangeAspect="1"/>
          </p:cNvPicPr>
          <p:nvPr/>
        </p:nvPicPr>
        <p:blipFill rotWithShape="1">
          <a:blip r:embed="rId3"/>
          <a:srcRect l="21478" r="48377"/>
          <a:stretch/>
        </p:blipFill>
        <p:spPr>
          <a:xfrm>
            <a:off x="10165069" y="0"/>
            <a:ext cx="2093803" cy="3539431"/>
          </a:xfrm>
          <a:prstGeom prst="rect">
            <a:avLst/>
          </a:prstGeom>
        </p:spPr>
      </p:pic>
      <p:pic>
        <p:nvPicPr>
          <p:cNvPr id="6" name="Picture 5">
            <a:extLst>
              <a:ext uri="{FF2B5EF4-FFF2-40B4-BE49-F238E27FC236}">
                <a16:creationId xmlns:a16="http://schemas.microsoft.com/office/drawing/2014/main" id="{DF4A80A9-48C8-486D-9C6E-FBC98CE30EAB}"/>
              </a:ext>
            </a:extLst>
          </p:cNvPr>
          <p:cNvPicPr>
            <a:picLocks noChangeAspect="1"/>
          </p:cNvPicPr>
          <p:nvPr/>
        </p:nvPicPr>
        <p:blipFill rotWithShape="1">
          <a:blip r:embed="rId4"/>
          <a:srcRect l="55978" t="29477" r="13043"/>
          <a:stretch/>
        </p:blipFill>
        <p:spPr>
          <a:xfrm>
            <a:off x="0" y="2719248"/>
            <a:ext cx="2725669" cy="4138752"/>
          </a:xfrm>
          <a:prstGeom prst="rect">
            <a:avLst/>
          </a:prstGeom>
        </p:spPr>
      </p:pic>
      <p:sp>
        <p:nvSpPr>
          <p:cNvPr id="7" name="Thought Bubble: Cloud 6">
            <a:extLst>
              <a:ext uri="{FF2B5EF4-FFF2-40B4-BE49-F238E27FC236}">
                <a16:creationId xmlns:a16="http://schemas.microsoft.com/office/drawing/2014/main" id="{2B585E0C-2E76-4681-8A7E-097A8847B243}"/>
              </a:ext>
            </a:extLst>
          </p:cNvPr>
          <p:cNvSpPr/>
          <p:nvPr/>
        </p:nvSpPr>
        <p:spPr>
          <a:xfrm rot="5400000">
            <a:off x="2097329" y="2163593"/>
            <a:ext cx="5101092" cy="3611867"/>
          </a:xfrm>
          <a:prstGeom prst="cloudCallou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hought Bubble: Cloud 7">
            <a:extLst>
              <a:ext uri="{FF2B5EF4-FFF2-40B4-BE49-F238E27FC236}">
                <a16:creationId xmlns:a16="http://schemas.microsoft.com/office/drawing/2014/main" id="{FACF9966-A83F-4EDF-8708-23036B514F1A}"/>
              </a:ext>
            </a:extLst>
          </p:cNvPr>
          <p:cNvSpPr/>
          <p:nvPr/>
        </p:nvSpPr>
        <p:spPr>
          <a:xfrm rot="15415877">
            <a:off x="5291292" y="850493"/>
            <a:ext cx="6186407" cy="4723331"/>
          </a:xfrm>
          <a:prstGeom prst="cloudCallou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extLst>
              <a:ext uri="{FF2B5EF4-FFF2-40B4-BE49-F238E27FC236}">
                <a16:creationId xmlns:a16="http://schemas.microsoft.com/office/drawing/2014/main" id="{4CB41779-4870-4D75-AAB8-86571524389F}"/>
              </a:ext>
            </a:extLst>
          </p:cNvPr>
          <p:cNvSpPr txBox="1"/>
          <p:nvPr/>
        </p:nvSpPr>
        <p:spPr>
          <a:xfrm>
            <a:off x="6970445" y="1233249"/>
            <a:ext cx="2828100" cy="4524315"/>
          </a:xfrm>
          <a:prstGeom prst="rect">
            <a:avLst/>
          </a:prstGeom>
          <a:noFill/>
        </p:spPr>
        <p:txBody>
          <a:bodyPr wrap="square" rtlCol="0">
            <a:spAutoFit/>
          </a:bodyPr>
          <a:lstStyle/>
          <a:p>
            <a:r>
              <a:rPr lang="en-GB" sz="1600" dirty="0">
                <a:solidFill>
                  <a:srgbClr val="FF0000"/>
                </a:solidFill>
                <a:latin typeface="Comic Sans MS" panose="030F0702030302020204" pitchFamily="66" charset="0"/>
              </a:rPr>
              <a:t>I go to school and we sit on the carpet and our chairs for lessons.  We have some of our lessons on the smart board and we write our work in books. We wear a uniform to school.   In my free time I play with my favourite toy which is a robot dog and games on my iPad. My favourite game is playing teachers and football. In the evening I sometimes watch Tv which is in colour. We only listen to the radio in the car. </a:t>
            </a:r>
          </a:p>
          <a:p>
            <a:r>
              <a:rPr lang="en-GB" sz="1600" dirty="0">
                <a:solidFill>
                  <a:srgbClr val="FF0000"/>
                </a:solidFill>
                <a:latin typeface="Comic Sans MS" panose="030F0702030302020204" pitchFamily="66" charset="0"/>
              </a:rPr>
              <a:t>My favourite show is Peppa pig and Paw patrol.</a:t>
            </a:r>
          </a:p>
        </p:txBody>
      </p:sp>
      <p:sp>
        <p:nvSpPr>
          <p:cNvPr id="3" name="TextBox 2">
            <a:extLst>
              <a:ext uri="{FF2B5EF4-FFF2-40B4-BE49-F238E27FC236}">
                <a16:creationId xmlns:a16="http://schemas.microsoft.com/office/drawing/2014/main" id="{05308F5A-ADE6-4983-B501-1E73951E4C58}"/>
              </a:ext>
            </a:extLst>
          </p:cNvPr>
          <p:cNvSpPr txBox="1"/>
          <p:nvPr/>
        </p:nvSpPr>
        <p:spPr>
          <a:xfrm>
            <a:off x="4047927" y="3495407"/>
            <a:ext cx="1179443" cy="369332"/>
          </a:xfrm>
          <a:prstGeom prst="rect">
            <a:avLst/>
          </a:prstGeom>
          <a:noFill/>
        </p:spPr>
        <p:txBody>
          <a:bodyPr wrap="square" rtlCol="0">
            <a:spAutoFit/>
          </a:bodyPr>
          <a:lstStyle/>
          <a:p>
            <a:r>
              <a:rPr lang="en-GB" dirty="0">
                <a:solidFill>
                  <a:srgbClr val="FF0000"/>
                </a:solidFill>
                <a:latin typeface="Comic Sans MS" panose="030F0702030302020204" pitchFamily="66" charset="0"/>
              </a:rPr>
              <a:t>Compare</a:t>
            </a:r>
            <a:r>
              <a:rPr lang="en-GB" dirty="0"/>
              <a:t> </a:t>
            </a:r>
          </a:p>
        </p:txBody>
      </p:sp>
      <p:sp>
        <p:nvSpPr>
          <p:cNvPr id="9" name="TextBox 8">
            <a:extLst>
              <a:ext uri="{FF2B5EF4-FFF2-40B4-BE49-F238E27FC236}">
                <a16:creationId xmlns:a16="http://schemas.microsoft.com/office/drawing/2014/main" id="{4C9BB4A9-7291-48C7-A3AD-7C2809168001}"/>
              </a:ext>
            </a:extLst>
          </p:cNvPr>
          <p:cNvSpPr txBox="1"/>
          <p:nvPr/>
        </p:nvSpPr>
        <p:spPr>
          <a:xfrm>
            <a:off x="1060174" y="543339"/>
            <a:ext cx="2464904" cy="646331"/>
          </a:xfrm>
          <a:prstGeom prst="rect">
            <a:avLst/>
          </a:prstGeom>
          <a:noFill/>
        </p:spPr>
        <p:txBody>
          <a:bodyPr wrap="square" rtlCol="0">
            <a:spAutoFit/>
          </a:bodyPr>
          <a:lstStyle/>
          <a:p>
            <a:r>
              <a:rPr lang="en-GB" sz="3600" dirty="0">
                <a:latin typeface="Comic Sans MS" panose="030F0702030302020204" pitchFamily="66" charset="0"/>
              </a:rPr>
              <a:t>Example</a:t>
            </a:r>
          </a:p>
        </p:txBody>
      </p:sp>
    </p:spTree>
    <p:extLst>
      <p:ext uri="{BB962C8B-B14F-4D97-AF65-F5344CB8AC3E}">
        <p14:creationId xmlns:p14="http://schemas.microsoft.com/office/powerpoint/2010/main" val="115150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34C642-1DF9-439C-A785-CB8883D94D4B}"/>
              </a:ext>
            </a:extLst>
          </p:cNvPr>
          <p:cNvSpPr>
            <a:spLocks noGrp="1"/>
          </p:cNvSpPr>
          <p:nvPr>
            <p:ph idx="1"/>
          </p:nvPr>
        </p:nvSpPr>
        <p:spPr>
          <a:xfrm>
            <a:off x="838200" y="225287"/>
            <a:ext cx="10515600" cy="5951676"/>
          </a:xfrm>
        </p:spPr>
        <p:txBody>
          <a:bodyPr>
            <a:normAutofit/>
          </a:bodyPr>
          <a:lstStyle/>
          <a:p>
            <a:pPr marL="0" indent="0" algn="ctr">
              <a:buNone/>
            </a:pPr>
            <a:r>
              <a:rPr lang="en-GB" sz="3600" u="sng" dirty="0">
                <a:solidFill>
                  <a:srgbClr val="FF0000"/>
                </a:solidFill>
                <a:latin typeface="Comic Sans MS" panose="030F0702030302020204" pitchFamily="66" charset="0"/>
              </a:rPr>
              <a:t>Task: have a think/answer the questions below</a:t>
            </a:r>
          </a:p>
          <a:p>
            <a:pPr marL="0" indent="0" algn="ctr">
              <a:buNone/>
            </a:pPr>
            <a:endParaRPr lang="en-GB" sz="3600" dirty="0">
              <a:latin typeface="Comic Sans MS" panose="030F0702030302020204" pitchFamily="66" charset="0"/>
            </a:endParaRPr>
          </a:p>
          <a:p>
            <a:pPr marL="0" indent="0" algn="ctr">
              <a:buNone/>
            </a:pPr>
            <a:r>
              <a:rPr lang="en-GB" sz="3600" dirty="0">
                <a:latin typeface="Comic Sans MS" panose="030F0702030302020204" pitchFamily="66" charset="0"/>
              </a:rPr>
              <a:t>Why do you think they are different?</a:t>
            </a:r>
          </a:p>
          <a:p>
            <a:pPr algn="ctr"/>
            <a:endParaRPr lang="en-GB" sz="3600" dirty="0">
              <a:latin typeface="Comic Sans MS" panose="030F0702030302020204" pitchFamily="66" charset="0"/>
            </a:endParaRPr>
          </a:p>
          <a:p>
            <a:pPr marL="0" indent="0" algn="ctr">
              <a:buNone/>
            </a:pPr>
            <a:r>
              <a:rPr lang="en-GB" sz="3600" dirty="0">
                <a:latin typeface="Comic Sans MS" panose="030F0702030302020204" pitchFamily="66" charset="0"/>
              </a:rPr>
              <a:t>Why do you think so much has changed? </a:t>
            </a:r>
          </a:p>
          <a:p>
            <a:pPr marL="0" indent="0" algn="ctr">
              <a:buNone/>
            </a:pPr>
            <a:endParaRPr lang="en-GB" sz="3600" dirty="0">
              <a:latin typeface="Comic Sans MS" panose="030F0702030302020204" pitchFamily="66" charset="0"/>
            </a:endParaRPr>
          </a:p>
          <a:p>
            <a:pPr marL="0" indent="0" algn="ctr">
              <a:buNone/>
            </a:pPr>
            <a:r>
              <a:rPr lang="en-GB" sz="3600" dirty="0">
                <a:latin typeface="Comic Sans MS" panose="030F0702030302020204" pitchFamily="66" charset="0"/>
              </a:rPr>
              <a:t>Would you rather go to school then or now? </a:t>
            </a:r>
          </a:p>
        </p:txBody>
      </p:sp>
    </p:spTree>
    <p:extLst>
      <p:ext uri="{BB962C8B-B14F-4D97-AF65-F5344CB8AC3E}">
        <p14:creationId xmlns:p14="http://schemas.microsoft.com/office/powerpoint/2010/main" val="8223948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TotalTime>
  <Words>278</Words>
  <Application>Microsoft Office PowerPoint</Application>
  <PresentationFormat>Widescreen</PresentationFormat>
  <Paragraphs>22</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Comic Sans MS</vt:lpstr>
      <vt:lpstr>Office Theme</vt:lpstr>
      <vt:lpstr>PowerPoint Presentation</vt:lpstr>
      <vt:lpstr>PowerPoint Presentation</vt:lpstr>
      <vt:lpstr>Watch video showing what childhood was like in the past.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georgia nelson</dc:creator>
  <cp:lastModifiedBy>georgia nelson</cp:lastModifiedBy>
  <cp:revision>14</cp:revision>
  <dcterms:created xsi:type="dcterms:W3CDTF">2020-11-26T18:18:54Z</dcterms:created>
  <dcterms:modified xsi:type="dcterms:W3CDTF">2020-11-26T20:41:25Z</dcterms:modified>
</cp:coreProperties>
</file>