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96" r:id="rId2"/>
    <p:sldId id="297" r:id="rId3"/>
    <p:sldId id="301" r:id="rId4"/>
    <p:sldId id="298" r:id="rId5"/>
    <p:sldId id="300" r:id="rId6"/>
    <p:sldId id="303" r:id="rId7"/>
    <p:sldId id="304" r:id="rId8"/>
  </p:sldIdLst>
  <p:sldSz cx="9144000" cy="5143500" type="screen16x9"/>
  <p:notesSz cx="6858000" cy="9144000"/>
  <p:embeddedFontLst>
    <p:embeddedFont>
      <p:font typeface="Amatic SC" pitchFamily="2" charset="-79"/>
      <p:regular r:id="rId10"/>
      <p:bold r:id="rId11"/>
    </p:embeddedFont>
    <p:embeddedFont>
      <p:font typeface="Comic Sans MS" panose="030F0902030302020204" pitchFamily="66" charset="0"/>
      <p:regular r:id="rId12"/>
    </p:embeddedFont>
    <p:embeddedFont>
      <p:font typeface="Source Code Pro" panose="020B0509030403020204" pitchFamily="49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j0lY/lv34B/I0hhkDurmjA3vZW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2"/>
  </p:normalViewPr>
  <p:slideViewPr>
    <p:cSldViewPr snapToGrid="0">
      <p:cViewPr varScale="1">
        <p:scale>
          <a:sx n="120" d="100"/>
          <a:sy n="120" d="100"/>
        </p:scale>
        <p:origin x="200" y="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font" Target="fonts/font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af9cfdb3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6af9cfdb3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af9cfdb3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6af9cfdb3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a695a3e87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a695a3e87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695a3e87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a695a3e87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9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8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3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3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36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7631927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af9cfdb31_0_100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GB"/>
              <a:t>Friday 20th November </a:t>
            </a:r>
            <a:endParaRPr/>
          </a:p>
        </p:txBody>
      </p:sp>
      <p:sp>
        <p:nvSpPr>
          <p:cNvPr id="301" name="Google Shape;301;g6af9cfdb31_0_100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/>
              <a:t>Maths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af9cfdb31_0_10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/>
              <a:t>What are we learning?</a:t>
            </a:r>
            <a:endParaRPr/>
          </a:p>
        </p:txBody>
      </p:sp>
      <p:sp>
        <p:nvSpPr>
          <p:cNvPr id="307" name="Google Shape;307;g6af9cfdb31_0_10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dirty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recall facts from the 3 times tables. </a:t>
            </a:r>
            <a:endParaRPr dirty="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  <p:pic>
        <p:nvPicPr>
          <p:cNvPr id="308" name="Google Shape;308;g6af9cfdb31_0_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146825"/>
            <a:ext cx="3721649" cy="14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6af9cfdb31_0_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4549" y="129450"/>
            <a:ext cx="3721650" cy="13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B0F8-59EC-2443-AB60-B7A688892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the video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667CC-5F11-4E42-98DD-3AF1F3A74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https://vimeo.com/476319270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778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ga695a3e878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513" y="323500"/>
            <a:ext cx="7024975" cy="42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ga695a3e878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25" y="125654"/>
            <a:ext cx="5487124" cy="24951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6" name="Google Shape;326;ga695a3e878_0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73153"/>
            <a:ext cx="8839200" cy="1876576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9668548-E95F-A942-A3D1-077377A27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97" y="0"/>
            <a:ext cx="74129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43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236B77-FFA1-9B4D-B07E-F1C361645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66" y="111447"/>
            <a:ext cx="6994067" cy="492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34664"/>
      </p:ext>
    </p:extLst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</Words>
  <Application>Microsoft Macintosh PowerPoint</Application>
  <PresentationFormat>On-screen Show (16:9)</PresentationFormat>
  <Paragraphs>10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Source Code Pro</vt:lpstr>
      <vt:lpstr>Arial</vt:lpstr>
      <vt:lpstr>Amatic SC</vt:lpstr>
      <vt:lpstr>Comic Sans MS</vt:lpstr>
      <vt:lpstr>Beach Day</vt:lpstr>
      <vt:lpstr>Friday 20th November </vt:lpstr>
      <vt:lpstr>What are we learning?</vt:lpstr>
      <vt:lpstr>Watch the video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20th November </dc:title>
  <cp:lastModifiedBy>zac fluen</cp:lastModifiedBy>
  <cp:revision>2</cp:revision>
  <dcterms:modified xsi:type="dcterms:W3CDTF">2020-11-19T18:36:39Z</dcterms:modified>
</cp:coreProperties>
</file>