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handoutMasterIdLst>
    <p:handoutMasterId r:id="rId15"/>
  </p:handoutMasterIdLst>
  <p:sldIdLst>
    <p:sldId id="256" r:id="rId5"/>
    <p:sldId id="259" r:id="rId6"/>
    <p:sldId id="278" r:id="rId7"/>
    <p:sldId id="279" r:id="rId8"/>
    <p:sldId id="281" r:id="rId9"/>
    <p:sldId id="282" r:id="rId10"/>
    <p:sldId id="284" r:id="rId11"/>
    <p:sldId id="285" r:id="rId12"/>
    <p:sldId id="286" r:id="rId13"/>
    <p:sldId id="26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74" d="100"/>
          <a:sy n="74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DA3F-A0D4-4CC6-AB3B-1B15BEE8FF26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BBDC-3B43-48D8-898E-B574D0412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Eatwell</a:t>
            </a:r>
            <a:r>
              <a:rPr lang="en-US" dirty="0" smtClean="0"/>
              <a:t>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143" y="587760"/>
            <a:ext cx="9144000" cy="63549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Eatwell</a:t>
            </a:r>
            <a:r>
              <a:rPr lang="en-US" dirty="0" smtClean="0"/>
              <a:t> Guide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048" y="1240697"/>
            <a:ext cx="9720000" cy="720000"/>
          </a:xfrm>
        </p:spPr>
        <p:txBody>
          <a:bodyPr/>
          <a:lstStyle/>
          <a:p>
            <a:r>
              <a:rPr lang="en-US" dirty="0" smtClean="0"/>
              <a:t>What can you see?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2949" y="1707479"/>
            <a:ext cx="7070915" cy="4679710"/>
            <a:chOff x="1238020" y="1171641"/>
            <a:chExt cx="7164172" cy="50746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56" b="14287"/>
            <a:stretch/>
          </p:blipFill>
          <p:spPr>
            <a:xfrm>
              <a:off x="1238020" y="1171641"/>
              <a:ext cx="6574340" cy="4651744"/>
            </a:xfrm>
            <a:prstGeom prst="rect">
              <a:avLst/>
            </a:prstGeom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530" y="5094202"/>
              <a:ext cx="116066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6444208" y="5105780"/>
              <a:ext cx="648072" cy="2160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390941" y="1329935"/>
            <a:ext cx="1463996" cy="1967447"/>
            <a:chOff x="1621971" y="1534887"/>
            <a:chExt cx="2253343" cy="310242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7234" r="19068" b="7952"/>
            <a:stretch/>
          </p:blipFill>
          <p:spPr>
            <a:xfrm>
              <a:off x="1621971" y="1534887"/>
              <a:ext cx="2253343" cy="310242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015716" y="2854677"/>
              <a:ext cx="1548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6-8 </a:t>
              </a:r>
            </a:p>
            <a:p>
              <a:pPr algn="ctr"/>
              <a:r>
                <a:rPr lang="en-GB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day</a:t>
              </a:r>
              <a:endPara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048" y="1240697"/>
            <a:ext cx="9720000" cy="720000"/>
          </a:xfrm>
        </p:spPr>
        <p:txBody>
          <a:bodyPr/>
          <a:lstStyle/>
          <a:p>
            <a:r>
              <a:rPr lang="en-US" dirty="0" smtClean="0"/>
              <a:t>What do you think each food group might be called?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89903" y="1820020"/>
            <a:ext cx="7070915" cy="4679710"/>
            <a:chOff x="1238020" y="1171641"/>
            <a:chExt cx="7164173" cy="50746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56" b="14287"/>
            <a:stretch/>
          </p:blipFill>
          <p:spPr>
            <a:xfrm>
              <a:off x="1238020" y="1171641"/>
              <a:ext cx="6574340" cy="4651744"/>
            </a:xfrm>
            <a:prstGeom prst="rect">
              <a:avLst/>
            </a:prstGeom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531" y="5094202"/>
              <a:ext cx="116066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6444208" y="5105780"/>
              <a:ext cx="648072" cy="2160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7856998" y="3604862"/>
            <a:ext cx="3601329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Let’s take a look!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 smtClean="0"/>
              <a:t>This is the…</a:t>
            </a:r>
            <a:endParaRPr lang="en-US" dirty="0"/>
          </a:p>
        </p:txBody>
      </p:sp>
      <p:pic>
        <p:nvPicPr>
          <p:cNvPr id="9" name="Picture 2" descr="C:\Dropbox\Roy\Dropbox\Eatwell guide\Fruit and v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96" y="1240697"/>
            <a:ext cx="4294466" cy="52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41818" y="3368334"/>
            <a:ext cx="4960238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dirty="0"/>
              <a:t>Fruit and </a:t>
            </a:r>
            <a:r>
              <a:rPr lang="en-US" dirty="0" smtClean="0"/>
              <a:t>vegetables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 smtClean="0"/>
              <a:t>This is the…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38765" y="2833307"/>
            <a:ext cx="4960238" cy="134434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/>
              <a:t>Potatoes, bread, rice, pasta and other starchy </a:t>
            </a:r>
            <a:r>
              <a:rPr lang="en-GB" dirty="0" smtClean="0"/>
              <a:t>carbohydrates group</a:t>
            </a:r>
            <a:endParaRPr lang="en-GB" dirty="0"/>
          </a:p>
        </p:txBody>
      </p:sp>
      <p:pic>
        <p:nvPicPr>
          <p:cNvPr id="5" name="Picture 15" descr="Eatwell pie-1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"/>
          <a:stretch/>
        </p:blipFill>
        <p:spPr bwMode="auto">
          <a:xfrm>
            <a:off x="2477539" y="1681513"/>
            <a:ext cx="3915187" cy="48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 smtClean="0"/>
              <a:t>This is the…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4360" y="3112140"/>
            <a:ext cx="4960238" cy="169603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/>
              <a:t>Beans, pulses, fish, eggs, meat and other </a:t>
            </a:r>
            <a:r>
              <a:rPr lang="en-GB" dirty="0" smtClean="0"/>
              <a:t>proteins group</a:t>
            </a:r>
            <a:endParaRPr lang="en-GB" dirty="0"/>
          </a:p>
        </p:txBody>
      </p:sp>
      <p:pic>
        <p:nvPicPr>
          <p:cNvPr id="5" name="Picture 2" descr="C:\Dropbox\Roy\Dropbox\Eatwell guide\Prot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07" y="1240696"/>
            <a:ext cx="5150850" cy="49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 smtClean="0"/>
              <a:t>This is the…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60060" y="2830785"/>
            <a:ext cx="4960238" cy="169603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/>
              <a:t>Dairy and </a:t>
            </a:r>
            <a:r>
              <a:rPr lang="en-GB" dirty="0" smtClean="0"/>
              <a:t>alternatives group</a:t>
            </a:r>
            <a:endParaRPr lang="en-GB" dirty="0"/>
          </a:p>
        </p:txBody>
      </p:sp>
      <p:pic>
        <p:nvPicPr>
          <p:cNvPr id="6" name="Picture 2" descr="C:\Dropbox\Roy\Dropbox\Eatwell guide\Dai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r="9669" b="7382"/>
          <a:stretch/>
        </p:blipFill>
        <p:spPr bwMode="auto">
          <a:xfrm>
            <a:off x="3276814" y="1240697"/>
            <a:ext cx="4488551" cy="5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 smtClean="0"/>
              <a:t>This is the…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07173" y="2971462"/>
            <a:ext cx="4326808" cy="169603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GB" dirty="0" smtClean="0"/>
              <a:t>Oil and spreads</a:t>
            </a:r>
          </a:p>
          <a:p>
            <a:pPr algn="ctr"/>
            <a:r>
              <a:rPr lang="en-GB" dirty="0" smtClean="0"/>
              <a:t>group</a:t>
            </a:r>
            <a:endParaRPr lang="en-GB" dirty="0"/>
          </a:p>
        </p:txBody>
      </p:sp>
      <p:pic>
        <p:nvPicPr>
          <p:cNvPr id="5" name="Picture 2" descr="C:\Dropbox\Roy\Dropbox\Eatwell guide\Fats and o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0696"/>
            <a:ext cx="6678666" cy="40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01" y="1240697"/>
            <a:ext cx="9720000" cy="720000"/>
          </a:xfrm>
        </p:spPr>
        <p:txBody>
          <a:bodyPr/>
          <a:lstStyle/>
          <a:p>
            <a:r>
              <a:rPr lang="en-US" dirty="0" smtClean="0"/>
              <a:t>Remember to have plenty to drink!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82052" y="2018416"/>
            <a:ext cx="3312368" cy="4320480"/>
            <a:chOff x="1621971" y="1534887"/>
            <a:chExt cx="2253343" cy="31024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7234" r="19068" b="7952"/>
            <a:stretch/>
          </p:blipFill>
          <p:spPr>
            <a:xfrm>
              <a:off x="1621971" y="1534887"/>
              <a:ext cx="2253343" cy="31024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15716" y="2854677"/>
              <a:ext cx="1548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6-8 </a:t>
              </a:r>
            </a:p>
            <a:p>
              <a:pPr algn="ctr"/>
              <a:r>
                <a:rPr lang="en-GB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day</a:t>
              </a:r>
              <a:endPara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105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Custom Design</vt:lpstr>
      <vt:lpstr>1_Custom Design</vt:lpstr>
      <vt:lpstr>3_Custom Design</vt:lpstr>
      <vt:lpstr>The Eatwell Guide</vt:lpstr>
      <vt:lpstr>What can you see?</vt:lpstr>
      <vt:lpstr>What do you think each food group might be called?</vt:lpstr>
      <vt:lpstr>This is the…</vt:lpstr>
      <vt:lpstr>This is the…</vt:lpstr>
      <vt:lpstr>This is the…</vt:lpstr>
      <vt:lpstr>This is the…</vt:lpstr>
      <vt:lpstr>This is the…</vt:lpstr>
      <vt:lpstr>Remember to have plenty to drink!</vt:lpstr>
      <vt:lpstr>The Eatwell Guide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Georgia Nelson</cp:lastModifiedBy>
  <cp:revision>66</cp:revision>
  <cp:lastPrinted>2018-12-17T11:41:29Z</cp:lastPrinted>
  <dcterms:created xsi:type="dcterms:W3CDTF">2018-10-10T09:22:08Z</dcterms:created>
  <dcterms:modified xsi:type="dcterms:W3CDTF">2020-11-18T17:00:27Z</dcterms:modified>
</cp:coreProperties>
</file>