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659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25a163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a325a16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325a163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ga325a163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325a1630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ga325a1630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325a16302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a325a1630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325a1630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a325a1630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dd60913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add60913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325a16302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a325a16302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neverofftopic.com/primary/different-types-of-explan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9500" y="141475"/>
            <a:ext cx="88596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I talk about how scientists can also be Christians</a:t>
            </a: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54761" y="1362382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successful if: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54745" y="2923473"/>
            <a:ext cx="82089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talk about how Christians who are scientists understand Genesis 1;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354750" y="1870231"/>
            <a:ext cx="82089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2 scientists who are Christians</a:t>
            </a: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02261" y="3960756"/>
            <a:ext cx="82092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 questions I would like to ask about their beliefs.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3975906"/>
            <a:ext cx="703660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9632" y="3335074"/>
            <a:ext cx="735806" cy="1078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4"/>
          <p:cNvGrpSpPr/>
          <p:nvPr/>
        </p:nvGrpSpPr>
        <p:grpSpPr>
          <a:xfrm>
            <a:off x="2320668" y="3335088"/>
            <a:ext cx="1154302" cy="1078706"/>
            <a:chOff x="5536080" y="5157192"/>
            <a:chExt cx="1543184" cy="1438275"/>
          </a:xfrm>
        </p:grpSpPr>
        <p:pic>
          <p:nvPicPr>
            <p:cNvPr id="66" name="Google Shape;66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36080" y="5157192"/>
              <a:ext cx="981075" cy="1438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4"/>
            <p:cNvSpPr/>
            <p:nvPr/>
          </p:nvSpPr>
          <p:spPr>
            <a:xfrm>
              <a:off x="6894464" y="5517232"/>
              <a:ext cx="18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0848" y="2193708"/>
            <a:ext cx="727472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3139" y="1059582"/>
            <a:ext cx="731044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66257" y="1059582"/>
            <a:ext cx="722710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26789" y="1059581"/>
            <a:ext cx="727472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04248" y="411510"/>
            <a:ext cx="722710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384" y="87474"/>
            <a:ext cx="703660" cy="107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179500" y="141475"/>
            <a:ext cx="4575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many Christian scientists.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179397" y="1795300"/>
            <a:ext cx="4392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have to think about how their belief in God fits in with what they know about science.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79499" y="3972150"/>
            <a:ext cx="49296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79500" y="141475"/>
            <a:ext cx="87816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Dr. Jennifer Wiseman is an astrophysicist and a Christian.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179397" y="1795300"/>
            <a:ext cx="4392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is in charge of the Hubble Space Telescope and even has a comet named after her!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79499" y="3972150"/>
            <a:ext cx="49296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950" y="870175"/>
            <a:ext cx="3661926" cy="366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179500" y="141475"/>
            <a:ext cx="87816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the videos which talk about how she became a scientist and how she thinks about science and religion.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107528" y="3533550"/>
            <a:ext cx="8678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questions would you like to ask her about science and religion?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them on your post it.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174" y="1828177"/>
            <a:ext cx="2777876" cy="15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6925" y="15428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700" y="1828175"/>
            <a:ext cx="1562549" cy="15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179500" y="141475"/>
            <a:ext cx="87816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0" y="141475"/>
            <a:ext cx="5350401" cy="26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301" y="790050"/>
            <a:ext cx="3058437" cy="38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179500" y="141475"/>
            <a:ext cx="88596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I talk about how scientists can also be Christians</a:t>
            </a: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354761" y="1362382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successful if: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354745" y="2923473"/>
            <a:ext cx="82089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talk about how Christians who are scientists understand Genesis 1;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354750" y="1870231"/>
            <a:ext cx="82089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2 scientists who are Christians</a:t>
            </a: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302261" y="3960756"/>
            <a:ext cx="82092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GB" sz="32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GB" sz="32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 questions I would like to ask about their beliefs.</a:t>
            </a:r>
            <a:endParaRPr sz="32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(16:9)</PresentationFormat>
  <Paragraphs>22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Wheatley</dc:creator>
  <cp:lastModifiedBy>Andrew Wheatley</cp:lastModifiedBy>
  <cp:revision>2</cp:revision>
  <dcterms:modified xsi:type="dcterms:W3CDTF">2020-11-30T08:38:29Z</dcterms:modified>
</cp:coreProperties>
</file>