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2a5a306d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a2a5a306dc_0_1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2a5a306dc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a2a5a306dc_0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2a5a306dc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This finishes off the work from last week looking at Genesis not being a set genre of text which allows interpretation by different Christian &amp; non-Christian groups.</a:t>
            </a:r>
            <a:endParaRPr/>
          </a:p>
        </p:txBody>
      </p:sp>
      <p:sp>
        <p:nvSpPr>
          <p:cNvPr id="226" name="Google Shape;226;ga2a5a306dc_0_3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2a5a306dc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2a5a306dc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2a5a306dc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a2a5a306dc_0_3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2a5a306dc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ga2a5a306dc_0_3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6" name="Google Shape;156;p30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4" name="Google Shape;164;p31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31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0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179500" y="141475"/>
            <a:ext cx="88596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Scientists think creation happened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5" name="Google Shape;205;p37"/>
          <p:cNvSpPr/>
          <p:nvPr/>
        </p:nvSpPr>
        <p:spPr>
          <a:xfrm>
            <a:off x="395536" y="889282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successful if: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Google Shape;206;p37"/>
          <p:cNvSpPr/>
          <p:nvPr/>
        </p:nvSpPr>
        <p:spPr>
          <a:xfrm>
            <a:off x="395520" y="2544248"/>
            <a:ext cx="82089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what cosmology and evolution is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7" name="Google Shape;207;p37"/>
          <p:cNvSpPr/>
          <p:nvPr/>
        </p:nvSpPr>
        <p:spPr>
          <a:xfrm>
            <a:off x="395525" y="1517731"/>
            <a:ext cx="82089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 about how Genesis can be different text genres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8" name="Google Shape;208;p37"/>
          <p:cNvSpPr/>
          <p:nvPr/>
        </p:nvSpPr>
        <p:spPr>
          <a:xfrm>
            <a:off x="359361" y="3593681"/>
            <a:ext cx="82092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to someone else how cosmology or evolution works.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3975906"/>
            <a:ext cx="703660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3335074"/>
            <a:ext cx="735806" cy="1078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38"/>
          <p:cNvGrpSpPr/>
          <p:nvPr/>
        </p:nvGrpSpPr>
        <p:grpSpPr>
          <a:xfrm>
            <a:off x="2274755" y="3335074"/>
            <a:ext cx="1543184" cy="1078706"/>
            <a:chOff x="5536080" y="5157192"/>
            <a:chExt cx="1543184" cy="1438275"/>
          </a:xfrm>
        </p:grpSpPr>
        <p:pic>
          <p:nvPicPr>
            <p:cNvPr id="216" name="Google Shape;216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36080" y="5157192"/>
              <a:ext cx="981075" cy="1438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38"/>
            <p:cNvSpPr/>
            <p:nvPr/>
          </p:nvSpPr>
          <p:spPr>
            <a:xfrm>
              <a:off x="6894464" y="5517232"/>
              <a:ext cx="18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Google Shape;21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0848" y="2193708"/>
            <a:ext cx="727472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3139" y="1059582"/>
            <a:ext cx="731044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66257" y="1059582"/>
            <a:ext cx="722710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26789" y="1059581"/>
            <a:ext cx="727472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04248" y="411510"/>
            <a:ext cx="722710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87474"/>
            <a:ext cx="703660" cy="107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/>
        </p:nvSpPr>
        <p:spPr>
          <a:xfrm>
            <a:off x="179500" y="141475"/>
            <a:ext cx="45759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this version of the Creation.</a:t>
            </a:r>
            <a:endParaRPr b="1" sz="3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3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genre of writing is it?</a:t>
            </a:r>
            <a:endParaRPr b="1" sz="3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Google Shape;229;p39"/>
          <p:cNvSpPr/>
          <p:nvPr/>
        </p:nvSpPr>
        <p:spPr>
          <a:xfrm>
            <a:off x="251422" y="2985325"/>
            <a:ext cx="4392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you know?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Google Shape;230;p39"/>
          <p:cNvSpPr/>
          <p:nvPr/>
        </p:nvSpPr>
        <p:spPr>
          <a:xfrm>
            <a:off x="179499" y="3972150"/>
            <a:ext cx="49296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genre do Christians think it is?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1" name="Google Shape;23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639" y="0"/>
            <a:ext cx="399902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/>
        </p:nvSpPr>
        <p:spPr>
          <a:xfrm>
            <a:off x="0" y="0"/>
            <a:ext cx="86685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Scientists today split the creation of the universe into two sections.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-145350" y="5719813"/>
            <a:ext cx="87288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152400" y="1480194"/>
            <a:ext cx="83637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Cosmology is about the creation of the stars, earth and universe.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9" name="Google Shape;239;p40"/>
          <p:cNvSpPr txBox="1"/>
          <p:nvPr/>
        </p:nvSpPr>
        <p:spPr>
          <a:xfrm>
            <a:off x="223200" y="3071719"/>
            <a:ext cx="82221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Evolution is about the creation and development of life over millions of years.</a:t>
            </a:r>
            <a:endParaRPr b="1" sz="3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/>
        </p:nvSpPr>
        <p:spPr>
          <a:xfrm>
            <a:off x="179497" y="141475"/>
            <a:ext cx="45234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these two accounts of creation.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41"/>
          <p:cNvSpPr/>
          <p:nvPr/>
        </p:nvSpPr>
        <p:spPr>
          <a:xfrm>
            <a:off x="143500" y="3339025"/>
            <a:ext cx="4595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1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your flowchart to your partner. How accurate is it?</a:t>
            </a:r>
            <a:endParaRPr b="1" i="0" sz="31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6" name="Google Shape;246;p41"/>
          <p:cNvSpPr/>
          <p:nvPr/>
        </p:nvSpPr>
        <p:spPr>
          <a:xfrm>
            <a:off x="395525" y="1707656"/>
            <a:ext cx="82089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7" name="Google Shape;247;p41"/>
          <p:cNvSpPr/>
          <p:nvPr/>
        </p:nvSpPr>
        <p:spPr>
          <a:xfrm>
            <a:off x="215430" y="1468175"/>
            <a:ext cx="46674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and draw a flowchart to explain one of these accounts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8" name="Google Shape;2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811" y="0"/>
            <a:ext cx="37817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/>
        </p:nvSpPr>
        <p:spPr>
          <a:xfrm>
            <a:off x="179500" y="141475"/>
            <a:ext cx="88596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Scientists think creation happened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Google Shape;254;p42"/>
          <p:cNvSpPr/>
          <p:nvPr/>
        </p:nvSpPr>
        <p:spPr>
          <a:xfrm>
            <a:off x="395536" y="889282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successful if: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5" name="Google Shape;255;p42"/>
          <p:cNvSpPr/>
          <p:nvPr/>
        </p:nvSpPr>
        <p:spPr>
          <a:xfrm>
            <a:off x="395520" y="2544248"/>
            <a:ext cx="82089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what cosmology and evolution is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" name="Google Shape;256;p42"/>
          <p:cNvSpPr/>
          <p:nvPr/>
        </p:nvSpPr>
        <p:spPr>
          <a:xfrm>
            <a:off x="395525" y="1517731"/>
            <a:ext cx="82089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 about how Genesis can be different text genres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7" name="Google Shape;257;p42"/>
          <p:cNvSpPr/>
          <p:nvPr/>
        </p:nvSpPr>
        <p:spPr>
          <a:xfrm>
            <a:off x="359361" y="3593681"/>
            <a:ext cx="82092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to someone else how cosmology or evolution works.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