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30" d="100"/>
          <a:sy n="130" d="100"/>
        </p:scale>
        <p:origin x="-1074" y="-3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98777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d8e92bc4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" name="Google Shape;52;gad8e92bc4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ad8e92bc4a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7" name="Google Shape;67;gad8e92bc4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ad8e92bc4a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3" name="Google Shape;83;gad8e92bc4a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ad8e92bc4a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9" name="Google Shape;89;gad8e92bc4a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ad8e92bc4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5" name="Google Shape;95;gad8e92bc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6PqTmyjqIz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youtube.com/watch?v=MOByXwK-g94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09E3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504" y="3975906"/>
            <a:ext cx="703660" cy="1078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9632" y="3335074"/>
            <a:ext cx="735806" cy="10787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" name="Google Shape;56;p13"/>
          <p:cNvGrpSpPr/>
          <p:nvPr/>
        </p:nvGrpSpPr>
        <p:grpSpPr>
          <a:xfrm>
            <a:off x="2274864" y="3335096"/>
            <a:ext cx="1063717" cy="1078706"/>
            <a:chOff x="5536080" y="5157192"/>
            <a:chExt cx="1543184" cy="1438275"/>
          </a:xfrm>
        </p:grpSpPr>
        <p:pic>
          <p:nvPicPr>
            <p:cNvPr id="57" name="Google Shape;57;p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536080" y="5157192"/>
              <a:ext cx="981075" cy="1438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" name="Google Shape;58;p13"/>
            <p:cNvSpPr/>
            <p:nvPr/>
          </p:nvSpPr>
          <p:spPr>
            <a:xfrm>
              <a:off x="6894464" y="5517232"/>
              <a:ext cx="184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9" name="Google Shape;59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70848" y="2193708"/>
            <a:ext cx="727472" cy="1078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33139" y="1059582"/>
            <a:ext cx="731044" cy="1078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66257" y="1059582"/>
            <a:ext cx="722710" cy="1078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26789" y="1059581"/>
            <a:ext cx="727472" cy="1078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804248" y="411510"/>
            <a:ext cx="722710" cy="1078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8384" y="87474"/>
            <a:ext cx="703660" cy="1078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/>
        </p:nvSpPr>
        <p:spPr>
          <a:xfrm>
            <a:off x="179501" y="141475"/>
            <a:ext cx="47883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With the person next to you think about Christmas. </a:t>
            </a:r>
            <a:endParaRPr sz="3200" b="1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Write down as many words to do with Christmas as you can think of</a:t>
            </a:r>
            <a:endParaRPr sz="3200" b="1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0" name="Google Shape;70;p14"/>
          <p:cNvSpPr/>
          <p:nvPr/>
        </p:nvSpPr>
        <p:spPr>
          <a:xfrm>
            <a:off x="719211" y="6990757"/>
            <a:ext cx="56166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3967" y="239601"/>
            <a:ext cx="1190074" cy="169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9424" y="710124"/>
            <a:ext cx="1190074" cy="11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0006" y="199700"/>
            <a:ext cx="1496373" cy="105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23964" y="1325826"/>
            <a:ext cx="1605055" cy="105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5374" y="4097200"/>
            <a:ext cx="1703301" cy="958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66369" y="3829125"/>
            <a:ext cx="1736149" cy="115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10825" y="2132450"/>
            <a:ext cx="1496374" cy="149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38174" y="2507876"/>
            <a:ext cx="1901125" cy="12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222567" y="3918400"/>
            <a:ext cx="1776083" cy="105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 rotWithShape="1">
          <a:blip r:embed="rId12">
            <a:alphaModFix/>
          </a:blip>
          <a:srcRect r="1097" b="29962"/>
          <a:stretch/>
        </p:blipFill>
        <p:spPr>
          <a:xfrm>
            <a:off x="2400629" y="3829125"/>
            <a:ext cx="2095420" cy="1157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/>
          <p:nvPr/>
        </p:nvSpPr>
        <p:spPr>
          <a:xfrm>
            <a:off x="179512" y="141480"/>
            <a:ext cx="85689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Please sort your words into two lists:</a:t>
            </a:r>
            <a:endParaRPr sz="3200" b="1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Words about Jesus and Christianity?</a:t>
            </a:r>
            <a:endParaRPr sz="3200" b="1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Words that are not?</a:t>
            </a:r>
            <a:endParaRPr sz="3200" b="1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does that tell you about how people think about Christmas?</a:t>
            </a:r>
            <a:endParaRPr sz="3200" b="1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6" name="Google Shape;86;p15"/>
          <p:cNvSpPr/>
          <p:nvPr/>
        </p:nvSpPr>
        <p:spPr>
          <a:xfrm>
            <a:off x="719211" y="6990757"/>
            <a:ext cx="56166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/>
          <p:nvPr/>
        </p:nvSpPr>
        <p:spPr>
          <a:xfrm>
            <a:off x="179512" y="141480"/>
            <a:ext cx="85689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Some Christians have made advertising campaigns about the true meaning of Christmas</a:t>
            </a:r>
            <a:r>
              <a:rPr lang="en-GB" sz="3200" b="1" dirty="0" smtClean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3200" b="1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u="sng" dirty="0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https://</a:t>
            </a:r>
            <a:r>
              <a:rPr lang="en-GB" sz="3200" b="1" u="sng" dirty="0" smtClean="0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youtu.be/6PqTmyjqIzg</a:t>
            </a:r>
            <a:endParaRPr lang="en-GB" sz="3200" b="1" u="sng" dirty="0" smtClean="0">
              <a:solidFill>
                <a:schemeClr val="hlink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buSzPts val="3200"/>
            </a:pPr>
            <a:r>
              <a:rPr lang="en-GB" sz="3200" b="1" u="sng" dirty="0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https://www.youtube.com/watch?v=MOByXwK-g94</a:t>
            </a:r>
            <a:endParaRPr lang="en-GB" sz="3200" b="1" u="sng" dirty="0">
              <a:solidFill>
                <a:schemeClr val="hlink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Check out the posters on the following slides and design your own advert to show the true meaning of Christmas</a:t>
            </a:r>
            <a:endParaRPr sz="3200" b="1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2" name="Google Shape;92;p16"/>
          <p:cNvSpPr/>
          <p:nvPr/>
        </p:nvSpPr>
        <p:spPr>
          <a:xfrm>
            <a:off x="719211" y="6990757"/>
            <a:ext cx="56166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/>
          <p:nvPr/>
        </p:nvSpPr>
        <p:spPr>
          <a:xfrm>
            <a:off x="179512" y="141480"/>
            <a:ext cx="85689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I explain what the meaning of Christmas is</a:t>
            </a:r>
            <a:r>
              <a:rPr lang="en-GB" sz="3200" b="1" i="0" u="none" strike="noStrike" cap="none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3200" b="1" i="0" u="none" strike="noStrike" cap="none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8" name="Google Shape;98;p17"/>
          <p:cNvSpPr/>
          <p:nvPr/>
        </p:nvSpPr>
        <p:spPr>
          <a:xfrm>
            <a:off x="395286" y="1211332"/>
            <a:ext cx="56166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i="0" u="none" strike="noStrike" cap="none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am successful if:</a:t>
            </a:r>
            <a:endParaRPr sz="3200" b="1" i="0" u="none" strike="noStrike" cap="none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9" name="Google Shape;99;p17"/>
          <p:cNvSpPr/>
          <p:nvPr/>
        </p:nvSpPr>
        <p:spPr>
          <a:xfrm>
            <a:off x="359532" y="2821548"/>
            <a:ext cx="8208900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Arial"/>
              <a:buChar char="•"/>
            </a:pPr>
            <a:r>
              <a:rPr lang="en-GB" sz="3200" b="1" i="0" u="none" strike="noStrike" cap="none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</a:t>
            </a:r>
            <a:r>
              <a:rPr lang="en-GB" sz="3200" b="1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explain what Christians think is the meaning of Christmas</a:t>
            </a:r>
            <a:r>
              <a:rPr lang="en-GB" sz="3200" b="1" i="0" u="none" strike="noStrike" cap="none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;</a:t>
            </a:r>
            <a:endParaRPr sz="3200" b="1" i="0" u="none" strike="noStrike" cap="none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0" name="Google Shape;100;p17"/>
          <p:cNvSpPr/>
          <p:nvPr/>
        </p:nvSpPr>
        <p:spPr>
          <a:xfrm>
            <a:off x="395536" y="1707654"/>
            <a:ext cx="8208900" cy="11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Arial"/>
              <a:buChar char="•"/>
            </a:pPr>
            <a:r>
              <a:rPr lang="en-GB" sz="3200" b="1" i="0" u="none" strike="noStrike" cap="none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</a:t>
            </a:r>
            <a:r>
              <a:rPr lang="en-GB" sz="3200" b="1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 things to do with Christmas</a:t>
            </a:r>
            <a:r>
              <a:rPr lang="en-GB" sz="3200" b="1" i="0" u="none" strike="noStrike" cap="none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;</a:t>
            </a:r>
            <a:endParaRPr sz="3200" b="1" i="0" u="none" strike="noStrike" cap="none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1" name="Google Shape;101;p17"/>
          <p:cNvSpPr/>
          <p:nvPr/>
        </p:nvSpPr>
        <p:spPr>
          <a:xfrm>
            <a:off x="395268" y="3975906"/>
            <a:ext cx="8209200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Arial"/>
              <a:buChar char="•"/>
            </a:pPr>
            <a:r>
              <a:rPr lang="en-GB" sz="3200" b="1" i="0" u="none" strike="noStrike" cap="none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</a:t>
            </a:r>
            <a:r>
              <a:rPr lang="en-GB" sz="3200" b="1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design an advert showing the true meaning of Christmas</a:t>
            </a:r>
            <a:r>
              <a:rPr lang="en-GB" sz="3200" b="1" i="0" u="none" strike="noStrike" cap="none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3200" b="1" i="0" u="none" strike="noStrike" cap="none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1" y="-1"/>
            <a:ext cx="3407454" cy="50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792" y="-1"/>
            <a:ext cx="3609594" cy="5104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442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167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676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0077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645" y="277977"/>
            <a:ext cx="3141888" cy="444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2434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73" y="190500"/>
            <a:ext cx="337185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432" y="1014317"/>
            <a:ext cx="4428718" cy="311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415067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</Words>
  <Application>Microsoft Office PowerPoint</Application>
  <PresentationFormat>On-screen Show (16:9)</PresentationFormat>
  <Paragraphs>20</Paragraphs>
  <Slides>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Andrew Wheatley</cp:lastModifiedBy>
  <cp:revision>1</cp:revision>
  <dcterms:modified xsi:type="dcterms:W3CDTF">2020-11-30T08:49:30Z</dcterms:modified>
</cp:coreProperties>
</file>