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iblegateway.com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b45c7bc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gab45c7bca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b45c7bca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gab45c7bca0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b45c7bca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gab45c7bca0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b45c7bca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ab45c7bca0_0_1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b45c7bca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If you want to read the pasages in full and do not have access to a Bible at home please follow the link: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https://www.biblegateway.com/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 translation we use in School is the Good News Version</a:t>
            </a:r>
            <a:endParaRPr/>
          </a:p>
        </p:txBody>
      </p:sp>
      <p:sp>
        <p:nvSpPr>
          <p:cNvPr id="89" name="Google Shape;89;gab45c7bca0_0_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b45c7bca0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ab45c7bca0_0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b45c7bca0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ab45c7bca0_0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0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9512" y="141480"/>
            <a:ext cx="8568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qualities did the Messiah need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95536" y="1059582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successful if: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59532" y="2821548"/>
            <a:ext cx="82089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what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Old Testament said the Messiah would be like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395536" y="1707654"/>
            <a:ext cx="82089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explain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the Jewish people wanted a Messiah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95268" y="3975906"/>
            <a:ext cx="82092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the qualities the Jewish people were looking for in a poster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09E3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3975906"/>
            <a:ext cx="703660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3335074"/>
            <a:ext cx="735806" cy="1078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4"/>
          <p:cNvGrpSpPr/>
          <p:nvPr/>
        </p:nvGrpSpPr>
        <p:grpSpPr>
          <a:xfrm>
            <a:off x="2274801" y="3335088"/>
            <a:ext cx="1231615" cy="1078706"/>
            <a:chOff x="5536080" y="5157192"/>
            <a:chExt cx="1543184" cy="1438275"/>
          </a:xfrm>
        </p:grpSpPr>
        <p:pic>
          <p:nvPicPr>
            <p:cNvPr id="66" name="Google Shape;66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36080" y="5157192"/>
              <a:ext cx="981075" cy="1438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4"/>
            <p:cNvSpPr/>
            <p:nvPr/>
          </p:nvSpPr>
          <p:spPr>
            <a:xfrm>
              <a:off x="6894464" y="5517232"/>
              <a:ext cx="18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0848" y="2193708"/>
            <a:ext cx="727472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3139" y="1059582"/>
            <a:ext cx="731044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66257" y="1059582"/>
            <a:ext cx="722710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26789" y="1059581"/>
            <a:ext cx="727472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04248" y="411510"/>
            <a:ext cx="722710" cy="107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384" y="87474"/>
            <a:ext cx="703660" cy="107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179512" y="141480"/>
            <a:ext cx="8568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Jewish people been taken into exile and the city of Jerusalem and the Temple had been destroyed.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719211" y="6990757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179512" y="141480"/>
            <a:ext cx="8568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they returned home it didn’t feel like home. They were still ruled by people from other countries. They hoped a Messiah would come and free them.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719211" y="6990757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359511" y="3196817"/>
            <a:ext cx="82089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qualities do you think the Messiah should have? Write them down and explain why they need that quality.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179496" y="141475"/>
            <a:ext cx="3747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prophets described this rescuer or Messiah.</a:t>
            </a:r>
            <a:endParaRPr b="1" sz="3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 prophecies carefully.</a:t>
            </a:r>
            <a:endParaRPr b="1" sz="3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719211" y="6990757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734" y="152400"/>
            <a:ext cx="374793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179496" y="141475"/>
            <a:ext cx="3747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 summary information.</a:t>
            </a:r>
            <a:endParaRPr b="1" sz="32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719211" y="6990757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179506" y="2322675"/>
            <a:ext cx="39960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a wanted poster for the Messiah using the information you have read.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796" y="152400"/>
            <a:ext cx="376138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179512" y="141480"/>
            <a:ext cx="8568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qualities did the Messiah need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395536" y="1059582"/>
            <a:ext cx="5616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successful if: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359532" y="2821548"/>
            <a:ext cx="82089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know what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Old Testament said the Messiah would be like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395536" y="1707654"/>
            <a:ext cx="82089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explain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the Jewish people wanted a Messiah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395268" y="3975906"/>
            <a:ext cx="82092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r>
              <a:rPr b="1"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the qualities the Jewish people were looking for in a poster</a:t>
            </a:r>
            <a:r>
              <a:rPr b="1" i="0" lang="en-GB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i="0" sz="32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