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58" r:id="rId3"/>
    <p:sldId id="259" r:id="rId4"/>
    <p:sldId id="260" r:id="rId5"/>
    <p:sldId id="268" r:id="rId6"/>
    <p:sldId id="262" r:id="rId7"/>
    <p:sldId id="264" r:id="rId8"/>
    <p:sldId id="265" r:id="rId9"/>
    <p:sldId id="269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7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19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30FB-E304-554F-A3A0-027A8B10CC7F}" type="datetimeFigureOut">
              <a:rPr lang="en-US" smtClean="0"/>
              <a:t>16/11/2020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E942-10FB-8248-9CF0-FEBE5EDCA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63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30FB-E304-554F-A3A0-027A8B10CC7F}" type="datetimeFigureOut">
              <a:rPr lang="en-US" smtClean="0"/>
              <a:t>16/11/2020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E942-10FB-8248-9CF0-FEBE5EDCA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71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30FB-E304-554F-A3A0-027A8B10CC7F}" type="datetimeFigureOut">
              <a:rPr lang="en-US" smtClean="0"/>
              <a:t>16/11/2020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E942-10FB-8248-9CF0-FEBE5EDCA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4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30FB-E304-554F-A3A0-027A8B10CC7F}" type="datetimeFigureOut">
              <a:rPr lang="en-US" smtClean="0"/>
              <a:t>16/11/2020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E942-10FB-8248-9CF0-FEBE5EDCA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11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30FB-E304-554F-A3A0-027A8B10CC7F}" type="datetimeFigureOut">
              <a:rPr lang="en-US" smtClean="0"/>
              <a:t>16/11/2020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E942-10FB-8248-9CF0-FEBE5EDCA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03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30FB-E304-554F-A3A0-027A8B10CC7F}" type="datetimeFigureOut">
              <a:rPr lang="en-US" smtClean="0"/>
              <a:t>16/11/2020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E942-10FB-8248-9CF0-FEBE5EDCA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79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30FB-E304-554F-A3A0-027A8B10CC7F}" type="datetimeFigureOut">
              <a:rPr lang="en-US" smtClean="0"/>
              <a:t>16/11/2020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E942-10FB-8248-9CF0-FEBE5EDCA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30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30FB-E304-554F-A3A0-027A8B10CC7F}" type="datetimeFigureOut">
              <a:rPr lang="en-US" smtClean="0"/>
              <a:t>16/11/2020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E942-10FB-8248-9CF0-FEBE5EDCA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8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30FB-E304-554F-A3A0-027A8B10CC7F}" type="datetimeFigureOut">
              <a:rPr lang="en-US" smtClean="0"/>
              <a:t>16/11/2020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E942-10FB-8248-9CF0-FEBE5EDCA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61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30FB-E304-554F-A3A0-027A8B10CC7F}" type="datetimeFigureOut">
              <a:rPr lang="en-US" smtClean="0"/>
              <a:t>16/11/2020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E942-10FB-8248-9CF0-FEBE5EDCA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92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30FB-E304-554F-A3A0-027A8B10CC7F}" type="datetimeFigureOut">
              <a:rPr lang="en-US" smtClean="0"/>
              <a:t>16/11/2020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E942-10FB-8248-9CF0-FEBE5EDCA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6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030FB-E304-554F-A3A0-027A8B10CC7F}" type="datetimeFigureOut">
              <a:rPr lang="en-US" smtClean="0"/>
              <a:t>16/11/2020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CE942-10FB-8248-9CF0-FEBE5EDCA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72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88640"/>
            <a:ext cx="6624736" cy="63813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Find the missing numbers……</a:t>
            </a:r>
          </a:p>
          <a:p>
            <a:pPr marL="0" indent="0">
              <a:buNone/>
            </a:pPr>
            <a:endParaRPr lang="en-US" sz="1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1)   2</a:t>
            </a:r>
            <a:r>
              <a:rPr lang="en-US" dirty="0">
                <a:solidFill>
                  <a:srgbClr val="FF0000"/>
                </a:solidFill>
              </a:rPr>
              <a:t>, 4 </a:t>
            </a:r>
            <a:r>
              <a:rPr lang="en-US" dirty="0" smtClean="0">
                <a:solidFill>
                  <a:srgbClr val="FF0000"/>
                </a:solidFill>
              </a:rPr>
              <a:t>,   </a:t>
            </a:r>
            <a:r>
              <a:rPr lang="en-US" u="sng" dirty="0" smtClean="0">
                <a:solidFill>
                  <a:srgbClr val="FF0000"/>
                </a:solidFill>
              </a:rPr>
              <a:t>__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, 8, </a:t>
            </a:r>
            <a:r>
              <a:rPr lang="en-US" u="sng" dirty="0" smtClean="0">
                <a:solidFill>
                  <a:srgbClr val="FF0000"/>
                </a:solidFill>
              </a:rPr>
              <a:t>__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u="sng" dirty="0" smtClean="0">
                <a:solidFill>
                  <a:srgbClr val="FF0000"/>
                </a:solidFill>
              </a:rPr>
              <a:t>___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2)   </a:t>
            </a:r>
            <a:r>
              <a:rPr lang="en-US" dirty="0">
                <a:solidFill>
                  <a:srgbClr val="FF0000"/>
                </a:solidFill>
              </a:rPr>
              <a:t>5, </a:t>
            </a:r>
            <a:r>
              <a:rPr lang="en-US" u="sng" dirty="0" smtClean="0">
                <a:solidFill>
                  <a:srgbClr val="FF0000"/>
                </a:solidFill>
              </a:rPr>
              <a:t>__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, 15, 20, </a:t>
            </a:r>
            <a:r>
              <a:rPr lang="en-US" u="sng" dirty="0" smtClean="0">
                <a:solidFill>
                  <a:srgbClr val="FF0000"/>
                </a:solidFill>
              </a:rPr>
              <a:t>__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, 30, </a:t>
            </a:r>
            <a:r>
              <a:rPr lang="en-US" u="sng" dirty="0" smtClean="0">
                <a:solidFill>
                  <a:srgbClr val="FF0000"/>
                </a:solidFill>
              </a:rPr>
              <a:t>___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3)    25,   __,   35, 40, </a:t>
            </a:r>
            <a:r>
              <a:rPr lang="en-US" u="sng" dirty="0" smtClean="0">
                <a:solidFill>
                  <a:srgbClr val="FF0000"/>
                </a:solidFill>
              </a:rPr>
              <a:t>___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u="sng" dirty="0" smtClean="0">
                <a:solidFill>
                  <a:srgbClr val="FF0000"/>
                </a:solidFill>
              </a:rPr>
              <a:t>___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  <a:p>
            <a:pPr marL="514350" indent="-514350">
              <a:buAutoNum type="arabicParenR" startAt="4"/>
            </a:pPr>
            <a:r>
              <a:rPr lang="en-US" dirty="0" smtClean="0">
                <a:solidFill>
                  <a:srgbClr val="FF0000"/>
                </a:solidFill>
              </a:rPr>
              <a:t>10 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u="sng" dirty="0" smtClean="0">
                <a:solidFill>
                  <a:srgbClr val="FF0000"/>
                </a:solidFill>
              </a:rPr>
              <a:t>___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, 30 , </a:t>
            </a:r>
            <a:r>
              <a:rPr lang="en-US" u="sng" dirty="0" smtClean="0">
                <a:solidFill>
                  <a:srgbClr val="FF0000"/>
                </a:solidFill>
              </a:rPr>
              <a:t>___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u="sng" dirty="0" smtClean="0">
                <a:solidFill>
                  <a:srgbClr val="FF0000"/>
                </a:solidFill>
              </a:rPr>
              <a:t>___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u="sng" dirty="0" smtClean="0">
                <a:solidFill>
                  <a:srgbClr val="FF0000"/>
                </a:solidFill>
              </a:rPr>
              <a:t>___</a:t>
            </a:r>
            <a:endParaRPr lang="en-US" u="sng" dirty="0">
              <a:solidFill>
                <a:srgbClr val="FF0000"/>
              </a:solidFill>
            </a:endParaRPr>
          </a:p>
          <a:p>
            <a:pPr marL="514350" indent="-514350">
              <a:buAutoNum type="arabicParenR" startAt="4"/>
            </a:pPr>
            <a:r>
              <a:rPr lang="en-US" dirty="0" smtClean="0">
                <a:solidFill>
                  <a:srgbClr val="FF0000"/>
                </a:solidFill>
              </a:rPr>
              <a:t>20 </a:t>
            </a:r>
            <a:r>
              <a:rPr lang="en-US" dirty="0">
                <a:solidFill>
                  <a:srgbClr val="FF0000"/>
                </a:solidFill>
              </a:rPr>
              <a:t>, 30 , </a:t>
            </a:r>
            <a:r>
              <a:rPr lang="en-US" u="sng" dirty="0" smtClean="0">
                <a:solidFill>
                  <a:srgbClr val="FF0000"/>
                </a:solidFill>
              </a:rPr>
              <a:t>__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smtClean="0">
                <a:solidFill>
                  <a:srgbClr val="FF0000"/>
                </a:solidFill>
              </a:rPr>
              <a:t>____,  60</a:t>
            </a:r>
          </a:p>
          <a:p>
            <a:pPr marL="514350" indent="-514350">
              <a:buAutoNum type="arabicParenR" startAt="4"/>
            </a:pPr>
            <a:r>
              <a:rPr lang="en-US" dirty="0" smtClean="0">
                <a:solidFill>
                  <a:srgbClr val="FF0000"/>
                </a:solidFill>
              </a:rPr>
              <a:t>16, 18, </a:t>
            </a:r>
            <a:r>
              <a:rPr lang="en-US" u="sng" dirty="0" smtClean="0">
                <a:solidFill>
                  <a:srgbClr val="FF0000"/>
                </a:solidFill>
              </a:rPr>
              <a:t>?</a:t>
            </a:r>
            <a:r>
              <a:rPr lang="en-US" dirty="0" smtClean="0">
                <a:solidFill>
                  <a:srgbClr val="FF0000"/>
                </a:solidFill>
              </a:rPr>
              <a:t> , 22, 24, </a:t>
            </a:r>
            <a:r>
              <a:rPr lang="en-US" u="sng" dirty="0" smtClean="0">
                <a:solidFill>
                  <a:srgbClr val="FF0000"/>
                </a:solidFill>
              </a:rPr>
              <a:t>__  </a:t>
            </a:r>
            <a:r>
              <a:rPr lang="en-US" dirty="0" smtClean="0">
                <a:solidFill>
                  <a:srgbClr val="FF0000"/>
                </a:solidFill>
              </a:rPr>
              <a:t>,  </a:t>
            </a:r>
            <a:r>
              <a:rPr lang="en-US" u="sng" dirty="0" smtClean="0">
                <a:solidFill>
                  <a:srgbClr val="FF0000"/>
                </a:solidFill>
              </a:rPr>
              <a:t>___</a:t>
            </a:r>
          </a:p>
          <a:p>
            <a:pPr marL="514350" indent="-514350">
              <a:buAutoNum type="arabicParenR" startAt="4"/>
            </a:pPr>
            <a:r>
              <a:rPr lang="en-US" dirty="0" smtClean="0">
                <a:solidFill>
                  <a:srgbClr val="FF0000"/>
                </a:solidFill>
              </a:rPr>
              <a:t>90,   </a:t>
            </a:r>
            <a:r>
              <a:rPr lang="en-US" u="sng" dirty="0" smtClean="0">
                <a:solidFill>
                  <a:srgbClr val="FF0000"/>
                </a:solidFill>
              </a:rPr>
              <a:t>___, </a:t>
            </a:r>
            <a:r>
              <a:rPr lang="en-US" dirty="0" smtClean="0">
                <a:solidFill>
                  <a:srgbClr val="FF0000"/>
                </a:solidFill>
              </a:rPr>
              <a:t>  70,  </a:t>
            </a:r>
            <a:r>
              <a:rPr lang="en-US" u="sng" dirty="0" smtClean="0">
                <a:solidFill>
                  <a:srgbClr val="FF0000"/>
                </a:solidFill>
              </a:rPr>
              <a:t>?  </a:t>
            </a:r>
            <a:r>
              <a:rPr lang="en-US" dirty="0" smtClean="0">
                <a:solidFill>
                  <a:srgbClr val="FF0000"/>
                </a:solidFill>
              </a:rPr>
              <a:t>50</a:t>
            </a:r>
            <a:r>
              <a:rPr lang="en-US" u="sng" dirty="0" smtClean="0">
                <a:solidFill>
                  <a:srgbClr val="FF0000"/>
                </a:solidFill>
              </a:rPr>
              <a:t>,__  , </a:t>
            </a:r>
            <a:r>
              <a:rPr lang="en-US" dirty="0" smtClean="0">
                <a:solidFill>
                  <a:srgbClr val="FF0000"/>
                </a:solidFill>
              </a:rPr>
              <a:t>30</a:t>
            </a:r>
          </a:p>
          <a:p>
            <a:pPr marL="514350" indent="-514350">
              <a:buAutoNum type="arabicParenR" startAt="4"/>
            </a:pPr>
            <a:r>
              <a:rPr lang="en-US" dirty="0" smtClean="0">
                <a:solidFill>
                  <a:srgbClr val="FF0000"/>
                </a:solidFill>
              </a:rPr>
              <a:t>20, 25,  </a:t>
            </a:r>
            <a:r>
              <a:rPr lang="en-US" u="sng" dirty="0" smtClean="0">
                <a:solidFill>
                  <a:srgbClr val="FF0000"/>
                </a:solidFill>
              </a:rPr>
              <a:t>___</a:t>
            </a:r>
            <a:r>
              <a:rPr lang="en-US" dirty="0" smtClean="0">
                <a:solidFill>
                  <a:srgbClr val="FF0000"/>
                </a:solidFill>
              </a:rPr>
              <a:t>  , 35, ___, 45, ____</a:t>
            </a:r>
          </a:p>
          <a:p>
            <a:pPr marL="514350" indent="-514350">
              <a:buAutoNum type="arabicParenR" startAt="4"/>
            </a:pPr>
            <a:r>
              <a:rPr lang="en-US" dirty="0" smtClean="0">
                <a:solidFill>
                  <a:srgbClr val="FF0000"/>
                </a:solidFill>
              </a:rPr>
              <a:t>10,  8,  ___,  4,  ___,  0</a:t>
            </a:r>
          </a:p>
          <a:p>
            <a:pPr marL="514350" indent="-514350">
              <a:buAutoNum type="arabicParenR" startAt="4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30, 25, ___,  15,  ___,  5,  ___</a:t>
            </a:r>
          </a:p>
          <a:p>
            <a:pPr marL="514350" indent="-514350">
              <a:buAutoNum type="arabicParenR" startAt="4"/>
            </a:pPr>
            <a:endParaRPr lang="en-US" dirty="0" smtClean="0">
              <a:solidFill>
                <a:srgbClr val="FF0000"/>
              </a:solidFill>
            </a:endParaRPr>
          </a:p>
          <a:p>
            <a:pPr marL="514350" indent="-514350">
              <a:buAutoNum type="arabicParenR" startAt="4"/>
            </a:pPr>
            <a:endParaRPr lang="en-US" dirty="0" smtClean="0">
              <a:solidFill>
                <a:srgbClr val="FF0000"/>
              </a:solidFill>
            </a:endParaRPr>
          </a:p>
          <a:p>
            <a:pPr marL="514350" indent="-514350">
              <a:buAutoNum type="arabicParenR" startAt="4"/>
            </a:pPr>
            <a:endParaRPr lang="en-US" u="sng" dirty="0" smtClean="0">
              <a:solidFill>
                <a:srgbClr val="FF0000"/>
              </a:solidFill>
            </a:endParaRPr>
          </a:p>
          <a:p>
            <a:pPr marL="514350" indent="-514350">
              <a:buAutoNum type="arabicParenR" startAt="4"/>
            </a:pPr>
            <a:endParaRPr lang="en-US" dirty="0" smtClean="0">
              <a:solidFill>
                <a:srgbClr val="FF0000"/>
              </a:solidFill>
            </a:endParaRPr>
          </a:p>
          <a:p>
            <a:pPr marL="514350" indent="-514350">
              <a:buAutoNum type="arabicParenR" startAt="5"/>
            </a:pPr>
            <a:endParaRPr lang="en-US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36D200D8-8F46-400E-93AB-62156CF346E0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507288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18/11/20</a:t>
            </a:r>
            <a:endParaRPr lang="en-US" sz="3200" u="sng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63602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7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Comic Sans MS"/>
                <a:cs typeface="Comic Sans MS"/>
              </a:rPr>
              <a:t>RE</a:t>
            </a:r>
            <a:endParaRPr lang="en-US" b="1" u="sng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omic Sans MS"/>
                <a:cs typeface="Comic Sans MS"/>
              </a:rPr>
              <a:t>Please follow this Oak Academy link.</a:t>
            </a:r>
          </a:p>
          <a:p>
            <a:pPr marL="0" indent="0">
              <a:buNone/>
            </a:pPr>
            <a:endParaRPr lang="en-US" dirty="0"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dirty="0" smtClean="0">
                <a:latin typeface="Comic Sans MS"/>
                <a:cs typeface="Comic Sans MS"/>
              </a:rPr>
              <a:t>https://</a:t>
            </a:r>
            <a:r>
              <a:rPr lang="en-US" dirty="0" err="1" smtClean="0">
                <a:latin typeface="Comic Sans MS"/>
                <a:cs typeface="Comic Sans MS"/>
              </a:rPr>
              <a:t>classroom.thenational.academy</a:t>
            </a:r>
            <a:r>
              <a:rPr lang="en-US" dirty="0" smtClean="0">
                <a:latin typeface="Comic Sans MS"/>
                <a:cs typeface="Comic Sans MS"/>
              </a:rPr>
              <a:t>/lessons/what-is-the-christmas-story-6cwk4r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612570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463" y="313163"/>
            <a:ext cx="8229600" cy="624131"/>
          </a:xfrm>
        </p:spPr>
        <p:txBody>
          <a:bodyPr>
            <a:noAutofit/>
          </a:bodyPr>
          <a:lstStyle/>
          <a:p>
            <a:pPr algn="l"/>
            <a:r>
              <a:rPr lang="en-US" sz="2000" b="1" u="sng" dirty="0" smtClean="0">
                <a:latin typeface="Comic Sans MS"/>
                <a:cs typeface="Comic Sans MS"/>
              </a:rPr>
              <a:t>Reading the text</a:t>
            </a:r>
            <a:r>
              <a:rPr lang="en-US" sz="2000" dirty="0" smtClean="0">
                <a:latin typeface="Comic Sans MS"/>
                <a:cs typeface="Comic Sans MS"/>
              </a:rPr>
              <a:t/>
            </a:r>
            <a:br>
              <a:rPr lang="en-US" sz="2000" dirty="0" smtClean="0">
                <a:latin typeface="Comic Sans MS"/>
                <a:cs typeface="Comic Sans MS"/>
              </a:rPr>
            </a:br>
            <a:r>
              <a:rPr lang="en-US" sz="2000" dirty="0" err="1" smtClean="0">
                <a:latin typeface="Comic Sans MS"/>
                <a:cs typeface="Comic Sans MS"/>
              </a:rPr>
              <a:t>Practise</a:t>
            </a:r>
            <a:r>
              <a:rPr lang="en-US" sz="2000" dirty="0" smtClean="0">
                <a:latin typeface="Comic Sans MS"/>
                <a:cs typeface="Comic Sans MS"/>
              </a:rPr>
              <a:t> reading the following pages with fluency.  It might help to read and reread the pages. </a:t>
            </a:r>
            <a:br>
              <a:rPr lang="en-US" sz="2000" dirty="0" smtClean="0">
                <a:latin typeface="Comic Sans MS"/>
                <a:cs typeface="Comic Sans MS"/>
              </a:rPr>
            </a:br>
            <a:r>
              <a:rPr lang="en-US" sz="2400" dirty="0" smtClean="0">
                <a:latin typeface="Comic Sans MS"/>
                <a:cs typeface="Comic Sans MS"/>
              </a:rPr>
              <a:t> </a:t>
            </a:r>
            <a:endParaRPr lang="en-US" sz="2400" dirty="0">
              <a:latin typeface="Comic Sans MS"/>
              <a:cs typeface="Comic Sans MS"/>
            </a:endParaRPr>
          </a:p>
        </p:txBody>
      </p:sp>
      <p:pic>
        <p:nvPicPr>
          <p:cNvPr id="6" name="Picture 5" descr="IMG_158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"/>
          <a:stretch/>
        </p:blipFill>
        <p:spPr>
          <a:xfrm>
            <a:off x="358189" y="937294"/>
            <a:ext cx="8411340" cy="586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43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15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43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G_157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0" r="34120" b="19289"/>
          <a:stretch/>
        </p:blipFill>
        <p:spPr>
          <a:xfrm>
            <a:off x="0" y="531811"/>
            <a:ext cx="9144000" cy="632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04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58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3" t="38219" b="10031"/>
          <a:stretch/>
        </p:blipFill>
        <p:spPr>
          <a:xfrm>
            <a:off x="0" y="-125120"/>
            <a:ext cx="9143999" cy="629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94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 smtClean="0"/>
              <a:t>Review your diary entry</a:t>
            </a:r>
            <a:endParaRPr lang="en-US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Finish it if you haven’t already.</a:t>
            </a:r>
          </a:p>
          <a:p>
            <a:r>
              <a:rPr lang="en-US" dirty="0" smtClean="0"/>
              <a:t>Purple pen your work…</a:t>
            </a:r>
          </a:p>
          <a:p>
            <a:pPr>
              <a:buFontTx/>
              <a:buChar char="-"/>
            </a:pPr>
            <a:r>
              <a:rPr lang="en-US" dirty="0" smtClean="0"/>
              <a:t>Put full stops and capital letters in if they are missing.</a:t>
            </a:r>
          </a:p>
          <a:p>
            <a:pPr>
              <a:buFontTx/>
              <a:buChar char="-"/>
            </a:pPr>
            <a:r>
              <a:rPr lang="en-US" dirty="0" smtClean="0"/>
              <a:t>Correct spelling mistakes</a:t>
            </a:r>
          </a:p>
          <a:p>
            <a:pPr>
              <a:buFontTx/>
              <a:buChar char="-"/>
            </a:pPr>
            <a:r>
              <a:rPr lang="en-US" dirty="0" smtClean="0"/>
              <a:t>Make additions – add words to make your writing more interesting.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78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8939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Maths!</a:t>
            </a:r>
            <a:endParaRPr lang="en-US" sz="6000" b="1" u="sng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281700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84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Click the following link for the teaching video. 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9207" y="2485494"/>
            <a:ext cx="5939534" cy="1451242"/>
          </a:xfrm>
        </p:spPr>
        <p:txBody>
          <a:bodyPr/>
          <a:lstStyle/>
          <a:p>
            <a:pPr marL="0" indent="0">
              <a:buNone/>
            </a:pPr>
            <a:r>
              <a:rPr lang="pt-BR" dirty="0" err="1" smtClean="0"/>
              <a:t>https</a:t>
            </a:r>
            <a:r>
              <a:rPr lang="pt-BR" dirty="0" smtClean="0"/>
              <a:t>://</a:t>
            </a:r>
            <a:r>
              <a:rPr lang="pt-BR" dirty="0" err="1" smtClean="0"/>
              <a:t>vimeo.com</a:t>
            </a:r>
            <a:r>
              <a:rPr lang="pt-BR" dirty="0" smtClean="0"/>
              <a:t>/471307831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2634" y="5425655"/>
            <a:ext cx="7841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Now complete the Wednesday Maths PowerPoint and complete the attached worksheets.</a:t>
            </a:r>
            <a:endParaRPr lang="en-US" sz="24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57405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Comic Sans MS"/>
                <a:cs typeface="Comic Sans MS"/>
              </a:rPr>
              <a:t>Handwriting</a:t>
            </a:r>
            <a:endParaRPr lang="en-US" b="1" u="sng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omic Sans MS"/>
                <a:cs typeface="Comic Sans MS"/>
              </a:rPr>
              <a:t>Complete the attached Handwriting sheet, start at the beginning and work through each day.  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36449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255</Words>
  <Application>Microsoft Macintosh PowerPoint</Application>
  <PresentationFormat>On-screen Show (4:3)</PresentationFormat>
  <Paragraphs>34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Reading the text Practise reading the following pages with fluency.  It might help to read and reread the pages.   </vt:lpstr>
      <vt:lpstr>PowerPoint Presentation</vt:lpstr>
      <vt:lpstr>PowerPoint Presentation</vt:lpstr>
      <vt:lpstr>PowerPoint Presentation</vt:lpstr>
      <vt:lpstr>Review your diary entry</vt:lpstr>
      <vt:lpstr>Maths!</vt:lpstr>
      <vt:lpstr>Click the following link for the teaching video.  </vt:lpstr>
      <vt:lpstr>Handwriting</vt:lpstr>
      <vt:lpstr>RE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17/11/20</dc:title>
  <dc:creator>Jennifer Southern</dc:creator>
  <cp:lastModifiedBy>Jennifer Southern</cp:lastModifiedBy>
  <cp:revision>7</cp:revision>
  <dcterms:created xsi:type="dcterms:W3CDTF">2020-11-15T21:20:50Z</dcterms:created>
  <dcterms:modified xsi:type="dcterms:W3CDTF">2020-11-16T20:03:14Z</dcterms:modified>
</cp:coreProperties>
</file>