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8"/>
  </p:notesMasterIdLst>
  <p:sldIdLst>
    <p:sldId id="296" r:id="rId11"/>
    <p:sldId id="297" r:id="rId12"/>
    <p:sldId id="350" r:id="rId13"/>
    <p:sldId id="351" r:id="rId14"/>
    <p:sldId id="299" r:id="rId15"/>
    <p:sldId id="344" r:id="rId16"/>
    <p:sldId id="354" r:id="rId17"/>
    <p:sldId id="355" r:id="rId18"/>
    <p:sldId id="353" r:id="rId19"/>
    <p:sldId id="336" r:id="rId20"/>
    <p:sldId id="356" r:id="rId21"/>
    <p:sldId id="357" r:id="rId22"/>
    <p:sldId id="358" r:id="rId23"/>
    <p:sldId id="359" r:id="rId24"/>
    <p:sldId id="331" r:id="rId25"/>
    <p:sldId id="360" r:id="rId26"/>
    <p:sldId id="34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1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-1368" y="-112"/>
      </p:cViewPr>
      <p:guideLst>
        <p:guide orient="horz" pos="2591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5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AE7D5201-7D68-4A38-871C-C24EBC15240F}"/>
    <pc:docChg chg="undo custSel modSld">
      <pc:chgData name="James Clegg" userId="c6df1435-7a36-4b38-be4d-16e68e91152f" providerId="ADAL" clId="{AE7D5201-7D68-4A38-871C-C24EBC15240F}" dt="2020-10-21T14:53:52.568" v="89" actId="1037"/>
      <pc:docMkLst>
        <pc:docMk/>
      </pc:docMkLst>
      <pc:sldChg chg="delSp modTransition delAnim">
        <pc:chgData name="James Clegg" userId="c6df1435-7a36-4b38-be4d-16e68e91152f" providerId="ADAL" clId="{AE7D5201-7D68-4A38-871C-C24EBC15240F}" dt="2020-10-21T14:27:09.508" v="2"/>
        <pc:sldMkLst>
          <pc:docMk/>
          <pc:sldMk cId="895466786" sldId="299"/>
        </pc:sldMkLst>
        <pc:picChg chg="del">
          <ac:chgData name="James Clegg" userId="c6df1435-7a36-4b38-be4d-16e68e91152f" providerId="ADAL" clId="{AE7D5201-7D68-4A38-871C-C24EBC15240F}" dt="2020-10-21T14:27:06.948" v="0" actId="478"/>
          <ac:picMkLst>
            <pc:docMk/>
            <pc:sldMk cId="895466786" sldId="299"/>
            <ac:picMk id="3" creationId="{00000000-0000-0000-0000-000000000000}"/>
          </ac:picMkLst>
        </pc:picChg>
      </pc:sldChg>
      <pc:sldChg chg="modSp">
        <pc:chgData name="James Clegg" userId="c6df1435-7a36-4b38-be4d-16e68e91152f" providerId="ADAL" clId="{AE7D5201-7D68-4A38-871C-C24EBC15240F}" dt="2020-10-21T14:52:55.977" v="71" actId="1037"/>
        <pc:sldMkLst>
          <pc:docMk/>
          <pc:sldMk cId="3285179861" sldId="331"/>
        </pc:sldMkLst>
        <pc:spChg chg="mod">
          <ac:chgData name="James Clegg" userId="c6df1435-7a36-4b38-be4d-16e68e91152f" providerId="ADAL" clId="{AE7D5201-7D68-4A38-871C-C24EBC15240F}" dt="2020-10-21T14:46:57.799" v="7" actId="1076"/>
          <ac:spMkLst>
            <pc:docMk/>
            <pc:sldMk cId="3285179861" sldId="331"/>
            <ac:spMk id="20" creationId="{698427C9-0617-9F43-BCE5-501B0A536CF5}"/>
          </ac:spMkLst>
        </pc:spChg>
        <pc:spChg chg="mod">
          <ac:chgData name="James Clegg" userId="c6df1435-7a36-4b38-be4d-16e68e91152f" providerId="ADAL" clId="{AE7D5201-7D68-4A38-871C-C24EBC15240F}" dt="2020-10-21T14:47:02.047" v="8" actId="1076"/>
          <ac:spMkLst>
            <pc:docMk/>
            <pc:sldMk cId="3285179861" sldId="331"/>
            <ac:spMk id="21" creationId="{698427C9-0617-9F43-BCE5-501B0A536CF5}"/>
          </ac:spMkLst>
        </pc:spChg>
        <pc:spChg chg="mod">
          <ac:chgData name="James Clegg" userId="c6df1435-7a36-4b38-be4d-16e68e91152f" providerId="ADAL" clId="{AE7D5201-7D68-4A38-871C-C24EBC15240F}" dt="2020-10-21T14:46:53.745" v="6" actId="1076"/>
          <ac:spMkLst>
            <pc:docMk/>
            <pc:sldMk cId="3285179861" sldId="331"/>
            <ac:spMk id="24" creationId="{00000000-0000-0000-0000-000000000000}"/>
          </ac:spMkLst>
        </pc:spChg>
        <pc:spChg chg="mod">
          <ac:chgData name="James Clegg" userId="c6df1435-7a36-4b38-be4d-16e68e91152f" providerId="ADAL" clId="{AE7D5201-7D68-4A38-871C-C24EBC15240F}" dt="2020-10-21T14:47:10.863" v="10" actId="554"/>
          <ac:spMkLst>
            <pc:docMk/>
            <pc:sldMk cId="3285179861" sldId="331"/>
            <ac:spMk id="28" creationId="{698427C9-0617-9F43-BCE5-501B0A536CF5}"/>
          </ac:spMkLst>
        </pc:spChg>
        <pc:spChg chg="mod">
          <ac:chgData name="James Clegg" userId="c6df1435-7a36-4b38-be4d-16e68e91152f" providerId="ADAL" clId="{AE7D5201-7D68-4A38-871C-C24EBC15240F}" dt="2020-10-21T14:47:10.863" v="10" actId="554"/>
          <ac:spMkLst>
            <pc:docMk/>
            <pc:sldMk cId="3285179861" sldId="331"/>
            <ac:spMk id="29" creationId="{698427C9-0617-9F43-BCE5-501B0A536CF5}"/>
          </ac:spMkLst>
        </pc:spChg>
        <pc:grpChg chg="mod">
          <ac:chgData name="James Clegg" userId="c6df1435-7a36-4b38-be4d-16e68e91152f" providerId="ADAL" clId="{AE7D5201-7D68-4A38-871C-C24EBC15240F}" dt="2020-10-21T14:52:55.977" v="71" actId="1037"/>
          <ac:grpSpMkLst>
            <pc:docMk/>
            <pc:sldMk cId="3285179861" sldId="331"/>
            <ac:grpSpMk id="9" creationId="{00000000-0000-0000-0000-000000000000}"/>
          </ac:grpSpMkLst>
        </pc:grpChg>
      </pc:sldChg>
      <pc:sldChg chg="modSp modAnim">
        <pc:chgData name="James Clegg" userId="c6df1435-7a36-4b38-be4d-16e68e91152f" providerId="ADAL" clId="{AE7D5201-7D68-4A38-871C-C24EBC15240F}" dt="2020-10-21T14:53:52.568" v="89" actId="1037"/>
        <pc:sldMkLst>
          <pc:docMk/>
          <pc:sldMk cId="2144851184" sldId="360"/>
        </pc:sldMkLst>
        <pc:spChg chg="mod">
          <ac:chgData name="James Clegg" userId="c6df1435-7a36-4b38-be4d-16e68e91152f" providerId="ADAL" clId="{AE7D5201-7D68-4A38-871C-C24EBC15240F}" dt="2020-10-21T14:48:03.948" v="30" actId="1038"/>
          <ac:spMkLst>
            <pc:docMk/>
            <pc:sldMk cId="2144851184" sldId="360"/>
            <ac:spMk id="20" creationId="{698427C9-0617-9F43-BCE5-501B0A536CF5}"/>
          </ac:spMkLst>
        </pc:spChg>
        <pc:spChg chg="mod">
          <ac:chgData name="James Clegg" userId="c6df1435-7a36-4b38-be4d-16e68e91152f" providerId="ADAL" clId="{AE7D5201-7D68-4A38-871C-C24EBC15240F}" dt="2020-10-21T14:47:57.284" v="19" actId="1036"/>
          <ac:spMkLst>
            <pc:docMk/>
            <pc:sldMk cId="2144851184" sldId="360"/>
            <ac:spMk id="21" creationId="{698427C9-0617-9F43-BCE5-501B0A536CF5}"/>
          </ac:spMkLst>
        </pc:spChg>
        <pc:spChg chg="mod">
          <ac:chgData name="James Clegg" userId="c6df1435-7a36-4b38-be4d-16e68e91152f" providerId="ADAL" clId="{AE7D5201-7D68-4A38-871C-C24EBC15240F}" dt="2020-10-21T14:47:57.284" v="19" actId="1036"/>
          <ac:spMkLst>
            <pc:docMk/>
            <pc:sldMk cId="2144851184" sldId="360"/>
            <ac:spMk id="28" creationId="{698427C9-0617-9F43-BCE5-501B0A536CF5}"/>
          </ac:spMkLst>
        </pc:spChg>
        <pc:spChg chg="mod">
          <ac:chgData name="James Clegg" userId="c6df1435-7a36-4b38-be4d-16e68e91152f" providerId="ADAL" clId="{AE7D5201-7D68-4A38-871C-C24EBC15240F}" dt="2020-10-21T14:47:57.284" v="19" actId="1036"/>
          <ac:spMkLst>
            <pc:docMk/>
            <pc:sldMk cId="2144851184" sldId="360"/>
            <ac:spMk id="29" creationId="{698427C9-0617-9F43-BCE5-501B0A536CF5}"/>
          </ac:spMkLst>
        </pc:spChg>
        <pc:spChg chg="mod">
          <ac:chgData name="James Clegg" userId="c6df1435-7a36-4b38-be4d-16e68e91152f" providerId="ADAL" clId="{AE7D5201-7D68-4A38-871C-C24EBC15240F}" dt="2020-10-21T14:48:11.693" v="33" actId="1036"/>
          <ac:spMkLst>
            <pc:docMk/>
            <pc:sldMk cId="2144851184" sldId="360"/>
            <ac:spMk id="32" creationId="{698427C9-0617-9F43-BCE5-501B0A536CF5}"/>
          </ac:spMkLst>
        </pc:spChg>
        <pc:spChg chg="mod">
          <ac:chgData name="James Clegg" userId="c6df1435-7a36-4b38-be4d-16e68e91152f" providerId="ADAL" clId="{AE7D5201-7D68-4A38-871C-C24EBC15240F}" dt="2020-10-21T14:53:52.568" v="89" actId="1037"/>
          <ac:spMkLst>
            <pc:docMk/>
            <pc:sldMk cId="2144851184" sldId="360"/>
            <ac:spMk id="33" creationId="{698427C9-0617-9F43-BCE5-501B0A536CF5}"/>
          </ac:spMkLst>
        </pc:spChg>
        <pc:spChg chg="mod">
          <ac:chgData name="James Clegg" userId="c6df1435-7a36-4b38-be4d-16e68e91152f" providerId="ADAL" clId="{AE7D5201-7D68-4A38-871C-C24EBC15240F}" dt="2020-10-21T14:47:57.284" v="19" actId="1036"/>
          <ac:spMkLst>
            <pc:docMk/>
            <pc:sldMk cId="2144851184" sldId="360"/>
            <ac:spMk id="34" creationId="{698427C9-0617-9F43-BCE5-501B0A536CF5}"/>
          </ac:spMkLst>
        </pc:spChg>
        <pc:grpChg chg="mod">
          <ac:chgData name="James Clegg" userId="c6df1435-7a36-4b38-be4d-16e68e91152f" providerId="ADAL" clId="{AE7D5201-7D68-4A38-871C-C24EBC15240F}" dt="2020-10-21T14:51:44.331" v="40" actId="1076"/>
          <ac:grpSpMkLst>
            <pc:docMk/>
            <pc:sldMk cId="2144851184" sldId="360"/>
            <ac:grpSpMk id="4" creationId="{00000000-0000-0000-0000-000000000000}"/>
          </ac:grpSpMkLst>
        </pc:grpChg>
        <pc:grpChg chg="mod">
          <ac:chgData name="James Clegg" userId="c6df1435-7a36-4b38-be4d-16e68e91152f" providerId="ADAL" clId="{AE7D5201-7D68-4A38-871C-C24EBC15240F}" dt="2020-10-21T14:53:14.204" v="74" actId="1036"/>
          <ac:grpSpMkLst>
            <pc:docMk/>
            <pc:sldMk cId="2144851184" sldId="360"/>
            <ac:grpSpMk id="9" creationId="{00000000-0000-0000-0000-000000000000}"/>
          </ac:grpSpMkLst>
        </pc:grpChg>
        <pc:picChg chg="mod">
          <ac:chgData name="James Clegg" userId="c6df1435-7a36-4b38-be4d-16e68e91152f" providerId="ADAL" clId="{AE7D5201-7D68-4A38-871C-C24EBC15240F}" dt="2020-10-21T14:51:50.353" v="41" actId="14100"/>
          <ac:picMkLst>
            <pc:docMk/>
            <pc:sldMk cId="2144851184" sldId="360"/>
            <ac:picMk id="23" creationId="{00000000-0000-0000-0000-000000000000}"/>
          </ac:picMkLst>
        </pc:picChg>
        <pc:picChg chg="mod">
          <ac:chgData name="James Clegg" userId="c6df1435-7a36-4b38-be4d-16e68e91152f" providerId="ADAL" clId="{AE7D5201-7D68-4A38-871C-C24EBC15240F}" dt="2020-10-21T14:51:50.353" v="41" actId="14100"/>
          <ac:picMkLst>
            <pc:docMk/>
            <pc:sldMk cId="2144851184" sldId="360"/>
            <ac:picMk id="31" creationId="{00000000-0000-0000-0000-000000000000}"/>
          </ac:picMkLst>
        </pc:picChg>
      </pc:sldChg>
    </pc:docChg>
  </pc:docChgLst>
  <pc:docChgLst>
    <pc:chgData name="James Clegg" userId="c6df1435-7a36-4b38-be4d-16e68e91152f" providerId="ADAL" clId="{F754BCD5-F219-47C5-8160-99C4D1E60926}"/>
    <pc:docChg chg="custSel modSld">
      <pc:chgData name="James Clegg" userId="c6df1435-7a36-4b38-be4d-16e68e91152f" providerId="ADAL" clId="{F754BCD5-F219-47C5-8160-99C4D1E60926}" dt="2020-10-23T08:14:11.795" v="14"/>
      <pc:docMkLst>
        <pc:docMk/>
      </pc:docMkLst>
      <pc:sldChg chg="modTransition">
        <pc:chgData name="James Clegg" userId="c6df1435-7a36-4b38-be4d-16e68e91152f" providerId="ADAL" clId="{F754BCD5-F219-47C5-8160-99C4D1E60926}" dt="2020-10-23T08:14:11.795" v="14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F754BCD5-F219-47C5-8160-99C4D1E60926}" dt="2020-10-23T08:14:11.795" v="14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F754BCD5-F219-47C5-8160-99C4D1E60926}" dt="2020-10-23T08:14:11.795" v="14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3285179861" sldId="331"/>
        </pc:sldMkLst>
        <pc:picChg chg="del">
          <ac:chgData name="James Clegg" userId="c6df1435-7a36-4b38-be4d-16e68e91152f" providerId="ADAL" clId="{F754BCD5-F219-47C5-8160-99C4D1E60926}" dt="2020-10-23T08:13:58.840" v="11" actId="478"/>
          <ac:picMkLst>
            <pc:docMk/>
            <pc:sldMk cId="3285179861" sldId="33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3707233491" sldId="336"/>
        </pc:sldMkLst>
        <pc:picChg chg="del">
          <ac:chgData name="James Clegg" userId="c6df1435-7a36-4b38-be4d-16e68e91152f" providerId="ADAL" clId="{F754BCD5-F219-47C5-8160-99C4D1E60926}" dt="2020-10-23T08:13:43.917" v="6" actId="478"/>
          <ac:picMkLst>
            <pc:docMk/>
            <pc:sldMk cId="3707233491" sldId="336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16675782" sldId="343"/>
        </pc:sldMkLst>
        <pc:picChg chg="del">
          <ac:chgData name="James Clegg" userId="c6df1435-7a36-4b38-be4d-16e68e91152f" providerId="ADAL" clId="{F754BCD5-F219-47C5-8160-99C4D1E60926}" dt="2020-10-23T08:14:04.820" v="13" actId="478"/>
          <ac:picMkLst>
            <pc:docMk/>
            <pc:sldMk cId="16675782" sldId="34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2559901679" sldId="344"/>
        </pc:sldMkLst>
        <pc:picChg chg="del">
          <ac:chgData name="James Clegg" userId="c6df1435-7a36-4b38-be4d-16e68e91152f" providerId="ADAL" clId="{F754BCD5-F219-47C5-8160-99C4D1E60926}" dt="2020-10-23T08:13:31.414" v="2" actId="478"/>
          <ac:picMkLst>
            <pc:docMk/>
            <pc:sldMk cId="2559901679" sldId="344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2767052720" sldId="350"/>
        </pc:sldMkLst>
        <pc:picChg chg="del">
          <ac:chgData name="James Clegg" userId="c6df1435-7a36-4b38-be4d-16e68e91152f" providerId="ADAL" clId="{F754BCD5-F219-47C5-8160-99C4D1E60926}" dt="2020-10-23T08:13:25.566" v="0" actId="478"/>
          <ac:picMkLst>
            <pc:docMk/>
            <pc:sldMk cId="2767052720" sldId="350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1824261515" sldId="351"/>
        </pc:sldMkLst>
        <pc:picChg chg="del">
          <ac:chgData name="James Clegg" userId="c6df1435-7a36-4b38-be4d-16e68e91152f" providerId="ADAL" clId="{F754BCD5-F219-47C5-8160-99C4D1E60926}" dt="2020-10-23T08:13:28.415" v="1" actId="478"/>
          <ac:picMkLst>
            <pc:docMk/>
            <pc:sldMk cId="1824261515" sldId="351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2282343586" sldId="353"/>
        </pc:sldMkLst>
        <pc:picChg chg="del">
          <ac:chgData name="James Clegg" userId="c6df1435-7a36-4b38-be4d-16e68e91152f" providerId="ADAL" clId="{F754BCD5-F219-47C5-8160-99C4D1E60926}" dt="2020-10-23T08:13:40.562" v="5" actId="478"/>
          <ac:picMkLst>
            <pc:docMk/>
            <pc:sldMk cId="2282343586" sldId="353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1176092896" sldId="354"/>
        </pc:sldMkLst>
        <pc:picChg chg="del">
          <ac:chgData name="James Clegg" userId="c6df1435-7a36-4b38-be4d-16e68e91152f" providerId="ADAL" clId="{F754BCD5-F219-47C5-8160-99C4D1E60926}" dt="2020-10-23T08:13:34.637" v="3" actId="478"/>
          <ac:picMkLst>
            <pc:docMk/>
            <pc:sldMk cId="1176092896" sldId="354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3714401206" sldId="355"/>
        </pc:sldMkLst>
        <pc:picChg chg="del">
          <ac:chgData name="James Clegg" userId="c6df1435-7a36-4b38-be4d-16e68e91152f" providerId="ADAL" clId="{F754BCD5-F219-47C5-8160-99C4D1E60926}" dt="2020-10-23T08:13:37.431" v="4" actId="478"/>
          <ac:picMkLst>
            <pc:docMk/>
            <pc:sldMk cId="3714401206" sldId="355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2453396333" sldId="356"/>
        </pc:sldMkLst>
        <pc:picChg chg="del">
          <ac:chgData name="James Clegg" userId="c6df1435-7a36-4b38-be4d-16e68e91152f" providerId="ADAL" clId="{F754BCD5-F219-47C5-8160-99C4D1E60926}" dt="2020-10-23T08:13:47.073" v="7" actId="478"/>
          <ac:picMkLst>
            <pc:docMk/>
            <pc:sldMk cId="2453396333" sldId="356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2575958975" sldId="357"/>
        </pc:sldMkLst>
        <pc:picChg chg="del">
          <ac:chgData name="James Clegg" userId="c6df1435-7a36-4b38-be4d-16e68e91152f" providerId="ADAL" clId="{F754BCD5-F219-47C5-8160-99C4D1E60926}" dt="2020-10-23T08:13:49.606" v="8" actId="478"/>
          <ac:picMkLst>
            <pc:docMk/>
            <pc:sldMk cId="2575958975" sldId="357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447416550" sldId="358"/>
        </pc:sldMkLst>
        <pc:picChg chg="del">
          <ac:chgData name="James Clegg" userId="c6df1435-7a36-4b38-be4d-16e68e91152f" providerId="ADAL" clId="{F754BCD5-F219-47C5-8160-99C4D1E60926}" dt="2020-10-23T08:13:52.768" v="9" actId="478"/>
          <ac:picMkLst>
            <pc:docMk/>
            <pc:sldMk cId="447416550" sldId="358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3387092427" sldId="359"/>
        </pc:sldMkLst>
        <pc:picChg chg="del">
          <ac:chgData name="James Clegg" userId="c6df1435-7a36-4b38-be4d-16e68e91152f" providerId="ADAL" clId="{F754BCD5-F219-47C5-8160-99C4D1E60926}" dt="2020-10-23T08:13:55.909" v="10" actId="478"/>
          <ac:picMkLst>
            <pc:docMk/>
            <pc:sldMk cId="3387092427" sldId="359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754BCD5-F219-47C5-8160-99C4D1E60926}" dt="2020-10-23T08:14:11.795" v="14"/>
        <pc:sldMkLst>
          <pc:docMk/>
          <pc:sldMk cId="2144851184" sldId="360"/>
        </pc:sldMkLst>
        <pc:picChg chg="del">
          <ac:chgData name="James Clegg" userId="c6df1435-7a36-4b38-be4d-16e68e91152f" providerId="ADAL" clId="{F754BCD5-F219-47C5-8160-99C4D1E60926}" dt="2020-10-23T08:14:02.115" v="12" actId="478"/>
          <ac:picMkLst>
            <pc:docMk/>
            <pc:sldMk cId="2144851184" sldId="360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15/11/2020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7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9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6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8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607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5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9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15/11/2020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Relationship Id="rId3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7.xml"/><Relationship Id="rId3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1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3.png"/><Relationship Id="rId9" Type="http://schemas.openxmlformats.org/officeDocument/2006/relationships/image" Target="../media/image18.png"/><Relationship Id="rId10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0.png"/><Relationship Id="rId5" Type="http://schemas.openxmlformats.org/officeDocument/2006/relationships/image" Target="../media/image29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5.png"/><Relationship Id="rId10" Type="http://schemas.openxmlformats.org/officeDocument/2006/relationships/image" Target="../media/image30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0.png"/><Relationship Id="rId5" Type="http://schemas.openxmlformats.org/officeDocument/2006/relationships/image" Target="../media/image2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Relationship Id="rId9" Type="http://schemas.openxmlformats.org/officeDocument/2006/relationships/image" Target="../media/image10.png"/><Relationship Id="rId10" Type="http://schemas.openxmlformats.org/officeDocument/2006/relationships/image" Target="../media/image9.png"/><Relationship Id="rId11" Type="http://schemas.openxmlformats.org/officeDocument/2006/relationships/image" Target="../media/image30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Relationship Id="rId9" Type="http://schemas.openxmlformats.org/officeDocument/2006/relationships/image" Target="../media/image17.png"/><Relationship Id="rId10" Type="http://schemas.openxmlformats.org/officeDocument/2006/relationships/image" Target="../media/image13.png"/><Relationship Id="rId11" Type="http://schemas.openxmlformats.org/officeDocument/2006/relationships/image" Target="../media/image1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18.png"/><Relationship Id="rId9" Type="http://schemas.openxmlformats.org/officeDocument/2006/relationships/image" Target="../media/image12.png"/><Relationship Id="rId10" Type="http://schemas.openxmlformats.org/officeDocument/2006/relationships/image" Target="../media/image16.png"/><Relationship Id="rId11" Type="http://schemas.openxmlformats.org/officeDocument/2006/relationships/image" Target="../media/image1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" y="2231032"/>
            <a:ext cx="595021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612664"/>
            <a:ext cx="5703912" cy="1826334"/>
          </a:xfrm>
        </p:spPr>
        <p:txBody>
          <a:bodyPr/>
          <a:lstStyle/>
          <a:p>
            <a:r>
              <a:rPr lang="en-GB" dirty="0"/>
              <a:t>Have a go at questions </a:t>
            </a:r>
            <a:br>
              <a:rPr lang="en-GB" dirty="0"/>
            </a:br>
            <a:r>
              <a:rPr lang="en-GB" dirty="0"/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0723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115" y="1127653"/>
            <a:ext cx="5322269" cy="43346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195129"/>
            <a:ext cx="892336" cy="820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15" y="129236"/>
            <a:ext cx="892336" cy="882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" y="48789"/>
            <a:ext cx="1001537" cy="1135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4" y="186354"/>
            <a:ext cx="892336" cy="8923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1284800" y="2257331"/>
            <a:ext cx="101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£2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099448" y="2257331"/>
                <a:ext cx="13591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20p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48" y="2257331"/>
                <a:ext cx="1359109" cy="523220"/>
              </a:xfrm>
              <a:prstGeom prst="rect">
                <a:avLst/>
              </a:prstGeom>
              <a:blipFill>
                <a:blip r:embed="rId11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3236552" y="2257331"/>
                <a:ext cx="1942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2p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552" y="2257331"/>
                <a:ext cx="1942278" cy="523220"/>
              </a:xfrm>
              <a:prstGeom prst="rect">
                <a:avLst/>
              </a:prstGeom>
              <a:blipFill>
                <a:blip r:embed="rId1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4106399" y="2261913"/>
                <a:ext cx="13467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1p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399" y="2261913"/>
                <a:ext cx="1346751" cy="523220"/>
              </a:xfrm>
              <a:prstGeom prst="rect">
                <a:avLst/>
              </a:prstGeom>
              <a:blipFill>
                <a:blip r:embed="rId1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5026123" y="2252749"/>
                <a:ext cx="297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£2 and 23p 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23" y="2252749"/>
                <a:ext cx="2970721" cy="523220"/>
              </a:xfrm>
              <a:prstGeom prst="rect">
                <a:avLst/>
              </a:prstGeom>
              <a:blipFill>
                <a:blip r:embed="rId14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5777867" y="2306966"/>
            <a:ext cx="270810" cy="4147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6738084" y="2316478"/>
            <a:ext cx="473826" cy="4147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39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23872 0.1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9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2118 0.3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1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17691 0.17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8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24792 0.281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72 0.1963 L 0.08959 0.501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15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0.30185 L 0.14288 0.62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161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91 0.17014 L -0.06007 0.514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170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0.28149 L -0.04878 0.53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5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562787"/>
            <a:ext cx="5703912" cy="1826334"/>
          </a:xfrm>
        </p:spPr>
        <p:txBody>
          <a:bodyPr/>
          <a:lstStyle/>
          <a:p>
            <a:r>
              <a:rPr lang="en-GB" dirty="0"/>
              <a:t>Have a go at question </a:t>
            </a:r>
            <a:br>
              <a:rPr lang="en-GB" dirty="0"/>
            </a:br>
            <a:r>
              <a:rPr lang="en-GB" dirty="0"/>
              <a:t>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57595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429" y="1037542"/>
            <a:ext cx="4102524" cy="33412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6" y="129236"/>
            <a:ext cx="1001537" cy="998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195129"/>
            <a:ext cx="892336" cy="820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15" y="129236"/>
            <a:ext cx="892336" cy="882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" y="48789"/>
            <a:ext cx="1001537" cy="1135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4" y="186354"/>
            <a:ext cx="892336" cy="892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7" y="251288"/>
            <a:ext cx="892336" cy="786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246286"/>
            <a:ext cx="848655" cy="845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195129"/>
            <a:ext cx="1001537" cy="892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1284800" y="4734521"/>
            <a:ext cx="101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£2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099448" y="4734521"/>
                <a:ext cx="13591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£</a:t>
                </a:r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48" y="4734521"/>
                <a:ext cx="1359109" cy="523220"/>
              </a:xfrm>
              <a:prstGeom prst="rect">
                <a:avLst/>
              </a:prstGeom>
              <a:blipFill>
                <a:blip r:embed="rId1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3138127" y="4734521"/>
                <a:ext cx="1942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20p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127" y="4734521"/>
                <a:ext cx="1942278" cy="523220"/>
              </a:xfrm>
              <a:prstGeom prst="rect">
                <a:avLst/>
              </a:prstGeom>
              <a:blipFill>
                <a:blip r:embed="rId16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4265092" y="4739103"/>
                <a:ext cx="13467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5p 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092" y="4739103"/>
                <a:ext cx="1346751" cy="523220"/>
              </a:xfrm>
              <a:prstGeom prst="rect">
                <a:avLst/>
              </a:prstGeom>
              <a:blipFill>
                <a:blip r:embed="rId1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5184065" y="4729939"/>
                <a:ext cx="2970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£3 and </a:t>
                </a:r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25</a:t>
                </a:r>
                <a:r>
                  <a:rPr lang="en-GB" sz="2800" dirty="0">
                    <a:latin typeface="Comic Sans MS" panose="030F0702030302020204" pitchFamily="66" charset="0"/>
                  </a:rPr>
                  <a:t>p 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5" y="4729939"/>
                <a:ext cx="2970721" cy="523220"/>
              </a:xfrm>
              <a:prstGeom prst="rect">
                <a:avLst/>
              </a:prstGeom>
              <a:blipFill>
                <a:blip r:embed="rId18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2848292" y="4784156"/>
            <a:ext cx="270810" cy="4147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6893050" y="4784155"/>
            <a:ext cx="473826" cy="4147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41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3004 0.4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2122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12291 0.42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13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4635 0.41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1597 0.4671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4 0.42477 L 0.27414 0.141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1395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91 0.42778 L 0.07847 0.220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-10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0.41528 L -0.08299 0.1243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6" y="-1456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97 0.46713 L 0.19184 0.2442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 build="allAtOnce"/>
      <p:bldP spid="32" grpId="0" animBg="1"/>
      <p:bldP spid="32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562787"/>
            <a:ext cx="5703912" cy="1826334"/>
          </a:xfrm>
        </p:spPr>
        <p:txBody>
          <a:bodyPr/>
          <a:lstStyle/>
          <a:p>
            <a:r>
              <a:rPr lang="en-GB" dirty="0"/>
              <a:t>Have a go at question </a:t>
            </a:r>
            <a:br>
              <a:rPr lang="en-GB" dirty="0"/>
            </a:br>
            <a:r>
              <a:rPr lang="en-GB" dirty="0"/>
              <a:t>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387092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859280" y="4892040"/>
            <a:ext cx="2489326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858806" y="4160520"/>
            <a:ext cx="4740114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" y="354801"/>
            <a:ext cx="1395823" cy="1533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86" y="354801"/>
            <a:ext cx="1427798" cy="1760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25" y="1902951"/>
            <a:ext cx="2768703" cy="15311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63" y="2419163"/>
            <a:ext cx="779497" cy="6868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28" y="2740301"/>
            <a:ext cx="874888" cy="992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71" y="3133428"/>
            <a:ext cx="874888" cy="8721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48279" y="1206220"/>
            <a:ext cx="3628800" cy="3376800"/>
            <a:chOff x="4571999" y="4165578"/>
            <a:chExt cx="2294313" cy="21360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4165578"/>
              <a:ext cx="2294313" cy="2136085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 rot="1141785">
              <a:off x="5368472" y="5097376"/>
              <a:ext cx="455860" cy="319088"/>
            </a:xfrm>
            <a:prstGeom prst="roundRect">
              <a:avLst>
                <a:gd name="adj" fmla="val 24130"/>
              </a:avLst>
            </a:prstGeom>
            <a:solidFill>
              <a:srgbClr val="FDD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758853" y="5013957"/>
            <a:ext cx="119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£10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49572" y="4892040"/>
            <a:ext cx="1037768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4557412" y="5013956"/>
            <a:ext cx="95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£2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87340" y="4892040"/>
            <a:ext cx="59436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983148" y="4892040"/>
            <a:ext cx="615772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5418610" y="5013955"/>
            <a:ext cx="73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£1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5942154" y="5013955"/>
            <a:ext cx="95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50p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669041" y="766990"/>
            <a:ext cx="294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£13 and 50p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5485434" y="4965412"/>
            <a:ext cx="399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6079794" y="4952403"/>
            <a:ext cx="399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17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4.81481E-6 L -0.0066 0.507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25" grpId="0" animBg="1"/>
      <p:bldP spid="26" grpId="0" animBg="1"/>
      <p:bldP spid="27" grpId="0" animBg="1"/>
      <p:bldP spid="37" grpId="0" build="allAtOnce"/>
      <p:bldP spid="30" grpId="0" build="allAtOnce"/>
      <p:bldP spid="3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859280" y="4892040"/>
            <a:ext cx="2489326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858806" y="4160520"/>
            <a:ext cx="4740114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" y="354801"/>
            <a:ext cx="1395823" cy="1533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86" y="354801"/>
            <a:ext cx="1427798" cy="17607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63" y="2419163"/>
            <a:ext cx="779497" cy="6868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28" y="2740301"/>
            <a:ext cx="874888" cy="992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71" y="3133428"/>
            <a:ext cx="874888" cy="8721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658736" y="5008712"/>
            <a:ext cx="119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£10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49572" y="4892040"/>
            <a:ext cx="1037768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4495800" y="5008712"/>
            <a:ext cx="95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£2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87340" y="4892040"/>
            <a:ext cx="59436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983148" y="4892040"/>
            <a:ext cx="615772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5347714" y="5008712"/>
            <a:ext cx="73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£1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5942154" y="5008712"/>
            <a:ext cx="95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50p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668659" y="4245004"/>
            <a:ext cx="294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£13 and 50p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00624" y="1419664"/>
            <a:ext cx="1415798" cy="2572079"/>
            <a:chOff x="5596147" y="1790326"/>
            <a:chExt cx="1415798" cy="257207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71501">
              <a:off x="5003409" y="2383064"/>
              <a:ext cx="2434842" cy="124936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11910">
              <a:off x="5169842" y="2520301"/>
              <a:ext cx="2434842" cy="124936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25" y="1902951"/>
            <a:ext cx="2768703" cy="153111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49288" y="1206547"/>
            <a:ext cx="3626920" cy="3376789"/>
            <a:chOff x="4571999" y="4165578"/>
            <a:chExt cx="2294313" cy="21360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4165578"/>
              <a:ext cx="2294313" cy="2136085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 rot="1141785">
              <a:off x="5368472" y="5097376"/>
              <a:ext cx="455860" cy="319088"/>
            </a:xfrm>
            <a:prstGeom prst="roundRect">
              <a:avLst>
                <a:gd name="adj" fmla="val 24130"/>
              </a:avLst>
            </a:prstGeom>
            <a:solidFill>
              <a:srgbClr val="FDD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893326" y="4925551"/>
            <a:ext cx="399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?</a:t>
            </a:r>
          </a:p>
        </p:txBody>
      </p:sp>
      <p:cxnSp>
        <p:nvCxnSpPr>
          <p:cNvPr id="6" name="Straight Connector 5"/>
          <p:cNvCxnSpPr>
            <a:endCxn id="24" idx="2"/>
          </p:cNvCxnSpPr>
          <p:nvPr/>
        </p:nvCxnSpPr>
        <p:spPr>
          <a:xfrm>
            <a:off x="3103943" y="4892040"/>
            <a:ext cx="0" cy="73152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3425440" y="5008712"/>
            <a:ext cx="95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£5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113617" y="5008712"/>
            <a:ext cx="95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£5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85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30885 -0.03125 " pathEditMode="relative" rAng="0" ptsTypes="AA">
                                      <p:cBhvr>
                                        <p:cTn id="2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1" y="-157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 build="allAtOnce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</a:t>
            </a:r>
            <a:br>
              <a:rPr lang="en-GB" dirty="0"/>
            </a:br>
            <a:r>
              <a:rPr lang="en-GB" dirty="0"/>
              <a:t>5 and 6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667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7" y="3969959"/>
            <a:ext cx="2141844" cy="11844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6526" y="139314"/>
            <a:ext cx="7497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Which of these represent £14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80" y="4681011"/>
            <a:ext cx="2025005" cy="1039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32" y="4760016"/>
            <a:ext cx="885337" cy="7888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58" y="4769976"/>
            <a:ext cx="885337" cy="7888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59" y="4200442"/>
            <a:ext cx="885337" cy="78880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73" y="4206572"/>
            <a:ext cx="885337" cy="7888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75" y="4819800"/>
            <a:ext cx="776831" cy="6844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01088" y="999530"/>
            <a:ext cx="1475294" cy="2770277"/>
            <a:chOff x="6177654" y="494867"/>
            <a:chExt cx="1893497" cy="355557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837" y="1218351"/>
              <a:ext cx="1001537" cy="11357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463" y="1206801"/>
              <a:ext cx="1001537" cy="11357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654" y="2065988"/>
              <a:ext cx="1001537" cy="113570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827" y="2914737"/>
              <a:ext cx="1001537" cy="11357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163" y="494867"/>
              <a:ext cx="1001537" cy="11357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702" y="2862890"/>
              <a:ext cx="1001537" cy="113570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614" y="2038390"/>
              <a:ext cx="1001537" cy="1135700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3" y="1403085"/>
            <a:ext cx="1001537" cy="89233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4" y="1447279"/>
            <a:ext cx="892336" cy="82057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19" y="1447279"/>
            <a:ext cx="892336" cy="82057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74" y="1447279"/>
            <a:ext cx="892336" cy="82057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29" y="1447279"/>
            <a:ext cx="892336" cy="8205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6" y="2785500"/>
            <a:ext cx="2141844" cy="118445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59" y="2460295"/>
            <a:ext cx="776831" cy="6844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78" y="2459885"/>
            <a:ext cx="776831" cy="6844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59" y="3495192"/>
            <a:ext cx="776831" cy="6844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78" y="3494782"/>
            <a:ext cx="776831" cy="684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0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3" y="1403085"/>
            <a:ext cx="1001537" cy="89233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4" y="1447279"/>
            <a:ext cx="892336" cy="82057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19" y="1447279"/>
            <a:ext cx="892336" cy="82057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74" y="1447279"/>
            <a:ext cx="892336" cy="82057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29" y="1447279"/>
            <a:ext cx="892336" cy="8205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7" y="3969959"/>
            <a:ext cx="2141844" cy="11844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6526" y="139314"/>
            <a:ext cx="7497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Which of these represent £14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80" y="4681011"/>
            <a:ext cx="2025005" cy="1039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32" y="4760016"/>
            <a:ext cx="885337" cy="7888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58" y="4769976"/>
            <a:ext cx="885337" cy="7888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59" y="4200442"/>
            <a:ext cx="885337" cy="78880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73" y="4206572"/>
            <a:ext cx="885337" cy="78880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481443" y="1002910"/>
            <a:ext cx="1677037" cy="2810289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ross 28">
            <a:extLst>
              <a:ext uri="{FF2B5EF4-FFF2-40B4-BE49-F238E27FC236}">
                <a16:creationId xmlns:a16="http://schemas.microsoft.com/office/drawing/2014/main" xmlns="" id="{E7371F2E-6A80-7640-8F2A-5A9E3EE7416E}"/>
              </a:ext>
            </a:extLst>
          </p:cNvPr>
          <p:cNvSpPr/>
          <p:nvPr/>
        </p:nvSpPr>
        <p:spPr>
          <a:xfrm rot="2689915">
            <a:off x="544666" y="1133826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xmlns="" id="{E7371F2E-6A80-7640-8F2A-5A9E3EE7416E}"/>
              </a:ext>
            </a:extLst>
          </p:cNvPr>
          <p:cNvSpPr/>
          <p:nvPr/>
        </p:nvSpPr>
        <p:spPr>
          <a:xfrm rot="2689915">
            <a:off x="1491832" y="4996960"/>
            <a:ext cx="543587" cy="535115"/>
          </a:xfrm>
          <a:prstGeom prst="plus">
            <a:avLst>
              <a:gd name="adj" fmla="val 380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xmlns="" id="{E7371F2E-6A80-7640-8F2A-5A9E3EE7416E}"/>
              </a:ext>
            </a:extLst>
          </p:cNvPr>
          <p:cNvSpPr/>
          <p:nvPr/>
        </p:nvSpPr>
        <p:spPr>
          <a:xfrm rot="2689915">
            <a:off x="7423202" y="4413453"/>
            <a:ext cx="543587" cy="535115"/>
          </a:xfrm>
          <a:prstGeom prst="plus">
            <a:avLst>
              <a:gd name="adj" fmla="val 388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75" y="4819800"/>
            <a:ext cx="776831" cy="6844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01088" y="999530"/>
            <a:ext cx="1475294" cy="2770277"/>
            <a:chOff x="6177654" y="494867"/>
            <a:chExt cx="1893497" cy="355557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837" y="1218351"/>
              <a:ext cx="1001537" cy="11357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463" y="1206801"/>
              <a:ext cx="1001537" cy="11357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654" y="2065988"/>
              <a:ext cx="1001537" cy="113570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827" y="2914737"/>
              <a:ext cx="1001537" cy="11357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163" y="494867"/>
              <a:ext cx="1001537" cy="11357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702" y="2862890"/>
              <a:ext cx="1001537" cy="113570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614" y="2038390"/>
              <a:ext cx="1001537" cy="1135700"/>
            </a:xfrm>
            <a:prstGeom prst="rect">
              <a:avLst/>
            </a:prstGeom>
          </p:spPr>
        </p:pic>
      </p:grpSp>
      <p:sp>
        <p:nvSpPr>
          <p:cNvPr id="56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7850751" y="936127"/>
            <a:ext cx="285775" cy="535711"/>
          </a:xfrm>
          <a:prstGeom prst="corner">
            <a:avLst>
              <a:gd name="adj1" fmla="val 40283"/>
              <a:gd name="adj2" fmla="val 3770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6" y="2785500"/>
            <a:ext cx="2141844" cy="118445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59" y="2460295"/>
            <a:ext cx="776831" cy="6844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78" y="2459885"/>
            <a:ext cx="776831" cy="6844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59" y="3495192"/>
            <a:ext cx="776831" cy="6844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78" y="3494782"/>
            <a:ext cx="776831" cy="6844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841733" y="2325607"/>
            <a:ext cx="3028150" cy="1910937"/>
          </a:xfrm>
          <a:prstGeom prst="roundRect">
            <a:avLst>
              <a:gd name="adj" fmla="val 34178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5827258" y="2712132"/>
            <a:ext cx="285775" cy="535711"/>
          </a:xfrm>
          <a:prstGeom prst="corner">
            <a:avLst>
              <a:gd name="adj1" fmla="val 41646"/>
              <a:gd name="adj2" fmla="val 3795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2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1" grpId="0" animBg="1"/>
      <p:bldP spid="5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93833" y="1127653"/>
            <a:ext cx="5292733" cy="4305993"/>
            <a:chOff x="1479664" y="1868614"/>
            <a:chExt cx="4354862" cy="354297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673215" y="2768138"/>
              <a:ext cx="1331759" cy="18201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310939" y="2768138"/>
              <a:ext cx="1362276" cy="17851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2780962" y="1868614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479664" y="3657599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080538" y="3657600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93646" y="1225007"/>
            <a:ext cx="1145202" cy="1741071"/>
            <a:chOff x="3993646" y="1225007"/>
            <a:chExt cx="1145202" cy="17410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311" y="2073742"/>
              <a:ext cx="1001537" cy="89233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646" y="1225007"/>
              <a:ext cx="1001537" cy="99841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175007" y="1550310"/>
            <a:ext cx="1044197" cy="1501192"/>
            <a:chOff x="3175007" y="1550310"/>
            <a:chExt cx="1044197" cy="150119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7" y="1550310"/>
              <a:ext cx="892336" cy="78625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868" y="2265248"/>
              <a:ext cx="892336" cy="78625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5990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11962 0.29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3263 0.327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2 0.29745 L -3.88889E-6 -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46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63 0.32731 L 5E-6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7" y="251288"/>
            <a:ext cx="892336" cy="786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246286"/>
            <a:ext cx="848655" cy="845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195129"/>
            <a:ext cx="1001537" cy="8923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6" y="129236"/>
            <a:ext cx="1001537" cy="99841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93833" y="1127653"/>
            <a:ext cx="5292733" cy="4305993"/>
            <a:chOff x="1479664" y="1868614"/>
            <a:chExt cx="4354862" cy="354297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673215" y="2768138"/>
              <a:ext cx="1331759" cy="18201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310939" y="2768138"/>
              <a:ext cx="1362276" cy="17851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2780962" y="1868614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479664" y="3657599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080538" y="3657600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195129"/>
            <a:ext cx="892336" cy="820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15" y="129236"/>
            <a:ext cx="892336" cy="882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" y="48789"/>
            <a:ext cx="1001537" cy="1135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4" y="186354"/>
            <a:ext cx="892336" cy="89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09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23872 0.1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9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2118 0.3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1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17691 0.17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8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24792 0.281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72 0.1963 L 0.08959 0.501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15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0.30185 L 0.14288 0.62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161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91 0.17014 L -0.06007 0.514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170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0.28149 L -0.04878 0.53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59 0.50163 L 0.23872 0.1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-152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88 0.62662 L -0.02118 0.3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-162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51459 L -0.17691 0.170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-1722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9 0.53264 L -0.24792 0.281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6" y="129236"/>
            <a:ext cx="1001537" cy="99841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93833" y="1127653"/>
            <a:ext cx="5292733" cy="4305993"/>
            <a:chOff x="1479664" y="1868614"/>
            <a:chExt cx="4354862" cy="354297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673215" y="2768138"/>
              <a:ext cx="1331759" cy="18201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310939" y="2768138"/>
              <a:ext cx="1362276" cy="17851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2780962" y="1868614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479664" y="3657599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080538" y="3657600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195129"/>
            <a:ext cx="892336" cy="820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15" y="129236"/>
            <a:ext cx="892336" cy="882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" y="48789"/>
            <a:ext cx="1001537" cy="1135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4" y="186354"/>
            <a:ext cx="892336" cy="892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7" y="251288"/>
            <a:ext cx="892336" cy="786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246286"/>
            <a:ext cx="848655" cy="845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195129"/>
            <a:ext cx="1001537" cy="89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440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2795 0.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2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1.48148E-6 L 0.05 0.546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73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868 0.5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0.5463 L 0.14236 0.2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1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54676 L -0.02066 0.30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21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8 0.52801 L -0.06302 0.19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36 0.2088 L 0.02795 0.54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68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30278 L 0.05 0.546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19838 L 0.0868 0.528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93833" y="1127653"/>
            <a:ext cx="5292733" cy="4305993"/>
            <a:chOff x="1479664" y="1868614"/>
            <a:chExt cx="4354862" cy="354297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673215" y="2768138"/>
              <a:ext cx="1331759" cy="18201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310939" y="2768138"/>
              <a:ext cx="1362276" cy="17851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2780962" y="1868614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479664" y="3657599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080538" y="3657600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939033" y="1889630"/>
            <a:ext cx="101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£4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4310399" y="1889630"/>
            <a:ext cx="101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20p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3595587" y="1889630"/>
            <a:ext cx="101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939033" y="1886362"/>
            <a:ext cx="101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£4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4310399" y="1886362"/>
            <a:ext cx="101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20p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34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217 0.3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15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0296 0.31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7 0.31968 L 3.88889E-6 -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16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6 0.31968 L 4.44444E-6 -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8" grpId="0"/>
      <p:bldP spid="2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4.8|4.1|3|6|3.9|8.1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2|3.1|8.2|10.7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5|5.2|5.8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9.8|1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.2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7|5.5|3.9|4.7|1.1|1|2.6|1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7.4|6.9|15.5|7.7|7.8|18.2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4.6|16.1|4.6|5.6|2.3|1.2|1.6|7.6|12.4|13.7|15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A52-0890-471D-A056-58EC67585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22d4c35-b548-4432-90ae-af4376e1c4b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10858</TotalTime>
  <Words>639</Words>
  <Application>Microsoft Macintosh PowerPoint</Application>
  <PresentationFormat>On-screen Show (4:3)</PresentationFormat>
  <Paragraphs>138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Have a go at question  3 on the worksheet</vt:lpstr>
      <vt:lpstr>PowerPoint Presentation</vt:lpstr>
      <vt:lpstr>Have a go at question  4 on the worksheet</vt:lpstr>
      <vt:lpstr>PowerPoint Presentation</vt:lpstr>
      <vt:lpstr>PowerPoint Presentation</vt:lpstr>
      <vt:lpstr>Have a go at questions  5 and 6 on the worksheet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Jennifer Southern</cp:lastModifiedBy>
  <cp:revision>305</cp:revision>
  <dcterms:created xsi:type="dcterms:W3CDTF">2019-07-05T11:02:13Z</dcterms:created>
  <dcterms:modified xsi:type="dcterms:W3CDTF">2020-11-15T22:02:46Z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