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58" r:id="rId5"/>
    <p:sldId id="259" r:id="rId6"/>
    <p:sldId id="276" r:id="rId7"/>
    <p:sldId id="277" r:id="rId8"/>
    <p:sldId id="278" r:id="rId9"/>
    <p:sldId id="260" r:id="rId10"/>
    <p:sldId id="279" r:id="rId11"/>
    <p:sldId id="280" r:id="rId12"/>
    <p:sldId id="270" r:id="rId13"/>
    <p:sldId id="267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7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0D4A-28E5-2B4E-91BA-1EBD6C3423A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9081-FAAF-A14A-80DD-CBEDE885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SbwHzlcgs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47981562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sroom.thenational.academy/units/the-nativity-c64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tgames.com/mobilePage/spookySpellings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25" y="428626"/>
            <a:ext cx="8969375" cy="58737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Comic Sans MS"/>
                <a:cs typeface="Comic Sans MS"/>
              </a:rPr>
              <a:t>Good Morning Year 2</a:t>
            </a:r>
            <a:br>
              <a:rPr lang="en-US" b="1" u="sng" dirty="0" smtClean="0">
                <a:latin typeface="Comic Sans MS"/>
                <a:cs typeface="Comic Sans MS"/>
              </a:rPr>
            </a:br>
            <a:r>
              <a:rPr lang="en-US" b="1" u="sng" dirty="0" smtClean="0">
                <a:latin typeface="Comic Sans MS"/>
                <a:cs typeface="Comic Sans MS"/>
              </a:rPr>
              <a:t/>
            </a:r>
            <a:br>
              <a:rPr lang="en-US" b="1" u="sng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How are you doing?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I hope you are all enjoying your learning at home.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9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111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Literacy</a:t>
            </a:r>
            <a:r>
              <a:rPr lang="en-US" sz="2800" u="sng" dirty="0" smtClean="0">
                <a:solidFill>
                  <a:srgbClr val="FF0000"/>
                </a:solidFill>
              </a:rPr>
              <a:t/>
            </a:r>
            <a:br>
              <a:rPr lang="en-US" sz="2800" u="sng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50" y="1467443"/>
            <a:ext cx="885825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Today’s task is to write a letter to Dick King Smith, persuading him that pigs are NOT beautiful!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21438"/>
            <a:ext cx="943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Look at the example on the next page…</a:t>
            </a:r>
            <a:endParaRPr lang="en-US" sz="3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320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43"/>
            <a:ext cx="8229600" cy="6144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Dear Dick King Smith,</a:t>
            </a:r>
          </a:p>
          <a:p>
            <a:pPr marL="0" indent="0">
              <a:buNone/>
            </a:pPr>
            <a:r>
              <a:rPr lang="en-US" dirty="0"/>
              <a:t>I am really enjoying your story so far, however, I am wondering why your book is called ‘All pigs are</a:t>
            </a:r>
          </a:p>
          <a:p>
            <a:pPr marL="0" indent="0">
              <a:buNone/>
            </a:pPr>
            <a:r>
              <a:rPr lang="en-US" dirty="0"/>
              <a:t>beautiful?’ Pigs are not </a:t>
            </a:r>
            <a:r>
              <a:rPr lang="en-US" dirty="0" smtClean="0"/>
              <a:t>beautiful at all.  When I have seen pigs they have been as smelly as rotten food and they are monstrous.   Pigs live in dirty</a:t>
            </a:r>
            <a:r>
              <a:rPr lang="en-US" dirty="0"/>
              <a:t>, </a:t>
            </a:r>
            <a:r>
              <a:rPr lang="en-US" dirty="0" smtClean="0"/>
              <a:t>muddy conditions </a:t>
            </a:r>
            <a:r>
              <a:rPr lang="en-US" dirty="0"/>
              <a:t>and are too </a:t>
            </a:r>
            <a:r>
              <a:rPr lang="en-US" dirty="0" smtClean="0"/>
              <a:t>noisy.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They are far from cute and </a:t>
            </a:r>
            <a:r>
              <a:rPr lang="en-US" dirty="0" smtClean="0"/>
              <a:t>some of them are extremely large.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 think that new-</a:t>
            </a:r>
            <a:r>
              <a:rPr lang="en-US" dirty="0" smtClean="0"/>
              <a:t>born babies </a:t>
            </a:r>
            <a:r>
              <a:rPr lang="en-US" dirty="0"/>
              <a:t>or soft, cuddly puppies are </a:t>
            </a:r>
            <a:r>
              <a:rPr lang="en-US" dirty="0" smtClean="0"/>
              <a:t>beautiful but not </a:t>
            </a:r>
            <a:r>
              <a:rPr lang="en-US" dirty="0"/>
              <a:t>pigs!</a:t>
            </a:r>
          </a:p>
          <a:p>
            <a:pPr marL="0" indent="0">
              <a:buNone/>
            </a:pPr>
            <a:r>
              <a:rPr lang="en-US" dirty="0"/>
              <a:t>Yours Sincerely,</a:t>
            </a:r>
          </a:p>
          <a:p>
            <a:pPr marL="0" indent="0">
              <a:buNone/>
            </a:pPr>
            <a:r>
              <a:rPr lang="en-US" dirty="0"/>
              <a:t>Miss Maher</a:t>
            </a:r>
          </a:p>
        </p:txBody>
      </p:sp>
    </p:spTree>
    <p:extLst>
      <p:ext uri="{BB962C8B-B14F-4D97-AF65-F5344CB8AC3E}">
        <p14:creationId xmlns:p14="http://schemas.microsoft.com/office/powerpoint/2010/main" val="113831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Wake up shake up!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Here is a link to our wake-up shake up song on </a:t>
            </a:r>
            <a:r>
              <a:rPr lang="en-US" dirty="0" err="1" smtClean="0"/>
              <a:t>youtube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KSbwHzlcgs8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don’t you do our wakeup-shakeup routine to give yourself some energy and get both sides of your brain working well.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4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9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Click the following link for the teaching video.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u="sng" dirty="0" smtClean="0">
                <a:solidFill>
                  <a:srgbClr val="FFFF00"/>
                </a:solidFill>
              </a:rPr>
              <a:t>Finding the total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207" y="3211115"/>
            <a:ext cx="5939534" cy="145124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https://vimeo.com/</a:t>
            </a:r>
            <a:r>
              <a:rPr lang="pt-BR" dirty="0" smtClean="0">
                <a:hlinkClick r:id="rId2"/>
              </a:rPr>
              <a:t>479815623</a:t>
            </a:r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50" y="5568530"/>
            <a:ext cx="893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Now complete the attached worksheets for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Wednesday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89207" y="225051"/>
            <a:ext cx="5636120" cy="94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Maths!</a:t>
            </a:r>
            <a:endParaRPr lang="en-US" sz="6000" b="1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183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09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Challenge Questions</a:t>
            </a:r>
            <a:br>
              <a:rPr lang="en-US" u="sng" dirty="0" smtClean="0"/>
            </a:br>
            <a:r>
              <a:rPr lang="en-US" sz="2000" dirty="0" smtClean="0"/>
              <a:t>Only complete these if you want a further challenge from the lesson you have already done.   </a:t>
            </a:r>
            <a:endParaRPr lang="en-US" dirty="0"/>
          </a:p>
        </p:txBody>
      </p:sp>
      <p:pic>
        <p:nvPicPr>
          <p:cNvPr id="4" name="Picture 3" descr="Screen Shot 2020-11-23 at 13.59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24649" r="61873" b="32405"/>
          <a:stretch/>
        </p:blipFill>
        <p:spPr>
          <a:xfrm>
            <a:off x="198864" y="1450027"/>
            <a:ext cx="4278951" cy="5248584"/>
          </a:xfrm>
          <a:prstGeom prst="rect">
            <a:avLst/>
          </a:prstGeom>
        </p:spPr>
      </p:pic>
      <p:pic>
        <p:nvPicPr>
          <p:cNvPr id="7" name="Picture 6" descr="Screen Shot 2020-11-23 at 13.59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5" t="26413" r="28542" b="23754"/>
          <a:stretch/>
        </p:blipFill>
        <p:spPr>
          <a:xfrm>
            <a:off x="5166710" y="988880"/>
            <a:ext cx="3756897" cy="57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Handwrit</a:t>
            </a:r>
            <a:r>
              <a:rPr lang="en-US" b="1" u="sng" dirty="0" smtClean="0"/>
              <a:t>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 the attached worksheet for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0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456030"/>
            <a:ext cx="8686800" cy="14112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Try and get some exercise; either in your house or perhaps in the garden.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P.E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3421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R.E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350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Follow this link for the R.E unit about </a:t>
            </a:r>
            <a:r>
              <a:rPr lang="en-US" smtClean="0">
                <a:latin typeface="Comic Sans MS"/>
                <a:cs typeface="Comic Sans MS"/>
              </a:rPr>
              <a:t>the Nativity</a:t>
            </a:r>
            <a:r>
              <a:rPr lang="en-US" dirty="0" smtClean="0">
                <a:latin typeface="Comic Sans MS"/>
                <a:cs typeface="Comic Sans MS"/>
              </a:rPr>
              <a:t>. 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  <a:hlinkClick r:id="rId2"/>
              </a:rPr>
              <a:t>https://classroom.thenational.academy/units/the-nativity-</a:t>
            </a:r>
            <a:r>
              <a:rPr lang="en-US" dirty="0" smtClean="0">
                <a:latin typeface="Comic Sans MS"/>
                <a:cs typeface="Comic Sans MS"/>
                <a:hlinkClick r:id="rId2"/>
              </a:rPr>
              <a:t>c64a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091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88640"/>
            <a:ext cx="6233579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Find the missing numbers……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1)   20 , 30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50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2)   15,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25 , 30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40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3)   25, __ , 35 , 40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18 ,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22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40 , 50 ,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__ , 80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16, 14 , </a:t>
            </a:r>
            <a:r>
              <a:rPr lang="en-US" u="sng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, 10 , 8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75,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65 ,  </a:t>
            </a:r>
            <a:r>
              <a:rPr lang="en-US" u="sng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, 55 , _</a:t>
            </a:r>
            <a:r>
              <a:rPr lang="en-US" u="sng" dirty="0">
                <a:solidFill>
                  <a:srgbClr val="FF0000"/>
                </a:solidFill>
              </a:rPr>
              <a:t>_</a:t>
            </a:r>
            <a:r>
              <a:rPr lang="en-US" dirty="0">
                <a:solidFill>
                  <a:srgbClr val="FF0000"/>
                </a:solidFill>
              </a:rPr>
              <a:t> , 45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20 , 25 ,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35 , </a:t>
            </a:r>
            <a:r>
              <a:rPr lang="en-US" u="sng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_ , 45 , __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20 , 18 ,  __ , 14 ,  __ 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60 , 50 ,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30 ,  __ , 10 ,  __</a:t>
            </a: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5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D200D8-8F46-400E-93AB-62156CF346E0}"/>
              </a:ext>
            </a:extLst>
          </p:cNvPr>
          <p:cNvSpPr txBox="1">
            <a:spLocks/>
          </p:cNvSpPr>
          <p:nvPr/>
        </p:nvSpPr>
        <p:spPr>
          <a:xfrm>
            <a:off x="1485900" y="274638"/>
            <a:ext cx="638046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25/11/20</a:t>
            </a:r>
            <a:endParaRPr lang="en-US" sz="3200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953125" y="4349750"/>
            <a:ext cx="2915564" cy="1809750"/>
          </a:xfrm>
          <a:prstGeom prst="wedgeEllipseCallout">
            <a:avLst>
              <a:gd name="adj1" fmla="val -45384"/>
              <a:gd name="adj2" fmla="val 791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see the next page for another version if this is a bit tricky!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7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76" y="272778"/>
            <a:ext cx="6608973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Find the missing numbers……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1)  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2)   </a:t>
            </a:r>
            <a:r>
              <a:rPr lang="en-US" dirty="0" smtClean="0">
                <a:solidFill>
                  <a:srgbClr val="FF0000"/>
                </a:solidFill>
              </a:rPr>
              <a:t>10,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dirty="0" smtClean="0">
                <a:solidFill>
                  <a:srgbClr val="FF0000"/>
                </a:solidFill>
              </a:rPr>
              <a:t>30,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6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3)   </a:t>
            </a:r>
            <a:r>
              <a:rPr lang="en-US" dirty="0" smtClean="0">
                <a:solidFill>
                  <a:srgbClr val="FF0000"/>
                </a:solidFill>
              </a:rPr>
              <a:t>2, </a:t>
            </a:r>
            <a:r>
              <a:rPr lang="en-US" dirty="0">
                <a:solidFill>
                  <a:srgbClr val="FF0000"/>
                </a:solidFill>
              </a:rPr>
              <a:t>__ , </a:t>
            </a:r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dirty="0" smtClean="0">
                <a:solidFill>
                  <a:srgbClr val="FF0000"/>
                </a:solidFill>
              </a:rPr>
              <a:t>12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__ ,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12, </a:t>
            </a:r>
            <a:r>
              <a:rPr lang="en-US" dirty="0">
                <a:solidFill>
                  <a:srgbClr val="FF0000"/>
                </a:solidFill>
              </a:rPr>
              <a:t>14 , </a:t>
            </a:r>
            <a:r>
              <a:rPr lang="en-US" u="sng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dirty="0" smtClean="0">
                <a:solidFill>
                  <a:srgbClr val="FF0000"/>
                </a:solidFill>
              </a:rPr>
              <a:t>18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20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</a:p>
          <a:p>
            <a:pPr marL="514350" indent="-514350">
              <a:buAutoNum type="arabicParenR" startAt="4"/>
            </a:pPr>
            <a:r>
              <a:rPr lang="en-US" dirty="0" smtClean="0">
                <a:solidFill>
                  <a:srgbClr val="FF0000"/>
                </a:solidFill>
              </a:rPr>
              <a:t> 5, 10, ___, 20 </a:t>
            </a:r>
            <a:r>
              <a:rPr lang="en-US" dirty="0">
                <a:solidFill>
                  <a:srgbClr val="FF0000"/>
                </a:solidFill>
              </a:rPr>
              <a:t>, 25 , </a:t>
            </a:r>
            <a:r>
              <a:rPr lang="en-US" u="sng" dirty="0">
                <a:solidFill>
                  <a:srgbClr val="FF0000"/>
                </a:solidFill>
              </a:rPr>
              <a:t>__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, __</a:t>
            </a:r>
          </a:p>
          <a:p>
            <a:pPr marL="514350" indent="-514350">
              <a:buAutoNum type="arabicParenR" startAt="4"/>
            </a:pPr>
            <a:r>
              <a:rPr lang="en-US" dirty="0" smtClean="0">
                <a:solidFill>
                  <a:srgbClr val="FF0000"/>
                </a:solidFill>
              </a:rPr>
              <a:t>60, 50, ___, 30, ___, ____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20, 25, ___,  ___, 40, ____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r>
              <a:rPr lang="en-US" dirty="0" smtClean="0">
                <a:solidFill>
                  <a:srgbClr val="FF0000"/>
                </a:solidFill>
              </a:rPr>
              <a:t>  10, 15, 20, ___, 30, ___, ____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4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5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D200D8-8F46-400E-93AB-62156CF346E0}"/>
              </a:ext>
            </a:extLst>
          </p:cNvPr>
          <p:cNvSpPr txBox="1">
            <a:spLocks/>
          </p:cNvSpPr>
          <p:nvPr/>
        </p:nvSpPr>
        <p:spPr>
          <a:xfrm>
            <a:off x="1485900" y="274638"/>
            <a:ext cx="638046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25/11/20</a:t>
            </a:r>
            <a:endParaRPr lang="en-US" sz="3200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2706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986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Phonics</a:t>
            </a:r>
            <a:br>
              <a:rPr lang="en-US" b="1" u="sng" dirty="0" smtClean="0"/>
            </a:br>
            <a:r>
              <a:rPr lang="en-US" sz="3600" dirty="0" smtClean="0"/>
              <a:t>Spend a little time on each of the activities below.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663700"/>
            <a:ext cx="8559800" cy="4797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err="1" smtClean="0">
                <a:solidFill>
                  <a:srgbClr val="FF0000"/>
                </a:solidFill>
              </a:rPr>
              <a:t>Lexia</a:t>
            </a:r>
            <a:r>
              <a:rPr lang="en-US" dirty="0" smtClean="0"/>
              <a:t> – Don’t forget to log on to this regularly, if you have a log-in. 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Phonics</a:t>
            </a:r>
            <a:r>
              <a:rPr lang="en-US" dirty="0" smtClean="0"/>
              <a:t> – </a:t>
            </a:r>
            <a:r>
              <a:rPr lang="en-US" dirty="0" err="1" smtClean="0"/>
              <a:t>Practise</a:t>
            </a:r>
            <a:r>
              <a:rPr lang="en-US" dirty="0" smtClean="0"/>
              <a:t> the games on </a:t>
            </a:r>
            <a:r>
              <a:rPr lang="en-US" dirty="0" err="1" smtClean="0"/>
              <a:t>phonicsplay</a:t>
            </a:r>
            <a:r>
              <a:rPr lang="en-US" dirty="0" smtClean="0"/>
              <a:t> website.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Spelling </a:t>
            </a:r>
            <a:r>
              <a:rPr lang="en-US" u="sng" dirty="0" err="1" smtClean="0">
                <a:solidFill>
                  <a:srgbClr val="FF0000"/>
                </a:solidFill>
              </a:rPr>
              <a:t>Practise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- Look, cover, write, check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HF words – </a:t>
            </a:r>
            <a:r>
              <a:rPr lang="en-US" dirty="0"/>
              <a:t>Play </a:t>
            </a:r>
            <a:r>
              <a:rPr lang="en-US" dirty="0" smtClean="0"/>
              <a:t>spooky spellings: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http://www.ictgames.com/mobilePage/spookySpellings/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111875" y="5302249"/>
            <a:ext cx="2905125" cy="1460501"/>
          </a:xfrm>
          <a:prstGeom prst="wedgeEllipseCallout">
            <a:avLst>
              <a:gd name="adj1" fmla="val -64549"/>
              <a:gd name="adj2" fmla="val -2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the Year 1 list if Year 2 words are too tricky.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2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593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Reading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00" y="1476375"/>
            <a:ext cx="8651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Did you guess what animal our new book is about?  </a:t>
            </a:r>
          </a:p>
          <a:p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Look on the next slide to see our new text.  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08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4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8016"/>
          <a:stretch/>
        </p:blipFill>
        <p:spPr>
          <a:xfrm rot="5400000">
            <a:off x="1361282" y="654845"/>
            <a:ext cx="6254753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4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8" t="18981" b="13657"/>
          <a:stretch/>
        </p:blipFill>
        <p:spPr>
          <a:xfrm>
            <a:off x="1190625" y="1013904"/>
            <a:ext cx="6683376" cy="5703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0"/>
            <a:ext cx="830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omic Sans MS"/>
                <a:cs typeface="Comic Sans MS"/>
              </a:rPr>
              <a:t>Reading:</a:t>
            </a:r>
          </a:p>
          <a:p>
            <a:r>
              <a:rPr lang="en-US" sz="2000" dirty="0" err="1" smtClean="0">
                <a:latin typeface="Comic Sans MS"/>
                <a:cs typeface="Comic Sans MS"/>
              </a:rPr>
              <a:t>Practise</a:t>
            </a:r>
            <a:r>
              <a:rPr lang="en-US" sz="2000" dirty="0" smtClean="0">
                <a:latin typeface="Comic Sans MS"/>
                <a:cs typeface="Comic Sans MS"/>
              </a:rPr>
              <a:t> reading the following pages.  Don’t forget to take notice of the punctuation marks and take a breath when there is a full stop. 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024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4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/>
          <a:stretch/>
        </p:blipFill>
        <p:spPr>
          <a:xfrm rot="5400000">
            <a:off x="1493780" y="633473"/>
            <a:ext cx="6445248" cy="55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111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Literacy</a:t>
            </a:r>
            <a:r>
              <a:rPr lang="en-US" sz="2800" u="sng" dirty="0" smtClean="0">
                <a:solidFill>
                  <a:srgbClr val="FF0000"/>
                </a:solidFill>
              </a:rPr>
              <a:t/>
            </a:r>
            <a:br>
              <a:rPr lang="en-US" sz="2800" u="sng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625" y="889000"/>
            <a:ext cx="8858250" cy="59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text is written by Dick King Smith, who is a very famous author of books about animals.  He also wrote Sophie’s Snail stories.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Beautiful?  I can’t believe that ANYONE would think that pigs are beautiful… can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Have you ever been to a farm and seen pigs? What are they like? Think of some adjectives to describe them.  Beautiful is certainly not one that I would think 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6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766</Words>
  <Application>Microsoft Macintosh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Good Morning Year 2  How are you doing?  I hope you are all enjoying your learning at home.    </vt:lpstr>
      <vt:lpstr>PowerPoint Presentation</vt:lpstr>
      <vt:lpstr>PowerPoint Presentation</vt:lpstr>
      <vt:lpstr>Phonics Spend a little time on each of the activities below.   </vt:lpstr>
      <vt:lpstr>Reading</vt:lpstr>
      <vt:lpstr>PowerPoint Presentation</vt:lpstr>
      <vt:lpstr>PowerPoint Presentation</vt:lpstr>
      <vt:lpstr>PowerPoint Presentation</vt:lpstr>
      <vt:lpstr>Literacy </vt:lpstr>
      <vt:lpstr>Literacy </vt:lpstr>
      <vt:lpstr>PowerPoint Presentation</vt:lpstr>
      <vt:lpstr>Wake up shake up!</vt:lpstr>
      <vt:lpstr>Click the following link for the teaching video.  Finding the total</vt:lpstr>
      <vt:lpstr>Challenge Questions Only complete these if you want a further challenge from the lesson you have already done.   </vt:lpstr>
      <vt:lpstr>Handwriting</vt:lpstr>
      <vt:lpstr>P.E</vt:lpstr>
      <vt:lpstr>R.E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Southern</dc:creator>
  <cp:lastModifiedBy>Jennifer Southern</cp:lastModifiedBy>
  <cp:revision>25</cp:revision>
  <dcterms:created xsi:type="dcterms:W3CDTF">2020-11-22T09:21:10Z</dcterms:created>
  <dcterms:modified xsi:type="dcterms:W3CDTF">2020-11-23T14:21:55Z</dcterms:modified>
</cp:coreProperties>
</file>