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1" r:id="rId3"/>
    <p:sldMasterId id="2147483683" r:id="rId4"/>
    <p:sldMasterId id="2147483685" r:id="rId5"/>
    <p:sldMasterId id="2147483687" r:id="rId6"/>
    <p:sldMasterId id="2147483689" r:id="rId7"/>
  </p:sldMasterIdLst>
  <p:sldIdLst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317" r:id="rId28"/>
    <p:sldId id="318" r:id="rId29"/>
    <p:sldId id="501" r:id="rId30"/>
    <p:sldId id="502" r:id="rId31"/>
    <p:sldId id="503" r:id="rId32"/>
    <p:sldId id="5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5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81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0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8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5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3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6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71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7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00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9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10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82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855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050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28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2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8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1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6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7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8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2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09E1-B60C-4F40-A368-387F954BB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Wednesday 25th November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6E688-02D9-44AB-924C-FD7B00FF9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0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477942"/>
            <a:ext cx="635258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3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7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 the factors of 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number is not a factor of 14?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1			4			7			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fraction of the multiples of 7 are odd?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Less than half		Half		More than half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64		 ____ 		48		____		32		</a:t>
            </a:r>
          </a:p>
        </p:txBody>
      </p:sp>
    </p:spTree>
    <p:extLst>
      <p:ext uri="{BB962C8B-B14F-4D97-AF65-F5344CB8AC3E}">
        <p14:creationId xmlns:p14="http://schemas.microsoft.com/office/powerpoint/2010/main" val="396868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7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List the factors of 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number is not a factor of 14?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1			4			7			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fraction of the multiples of 7 are odd?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Less than half		Half		More than half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64		 ____ 		48		____		32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5601" y="791586"/>
            <a:ext cx="390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1, 2, 3, 4, 6, 9, 12, 18, 36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53984" y="2535855"/>
            <a:ext cx="270429" cy="4383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46271" y="4218960"/>
            <a:ext cx="749537" cy="4383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49" y="5029918"/>
            <a:ext cx="66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5456" y="5029918"/>
            <a:ext cx="66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5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42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577" y="692941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12605" y="694595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76633" y="696249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04689" y="691287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68717" y="699557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8832745" y="702865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2036" y="628227"/>
            <a:ext cx="7754988" cy="96443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0534" y="1756573"/>
            <a:ext cx="402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row of 8 is equal to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304" y="1761642"/>
            <a:ext cx="402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and 8 are factors of 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46" y="2343031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35589" y="24857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4" name="Oval 23"/>
          <p:cNvSpPr/>
          <p:nvPr/>
        </p:nvSpPr>
        <p:spPr>
          <a:xfrm>
            <a:off x="5940661" y="697903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84549" y="701211"/>
            <a:ext cx="814300" cy="8143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28332" y="2375511"/>
            <a:ext cx="4020495" cy="21431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5131" y="4662188"/>
            <a:ext cx="402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rows of 4 are equal to 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7822" y="4662188"/>
            <a:ext cx="373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and 4 are factors of 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22741" y="5472470"/>
            <a:ext cx="58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factors of 8 are: 1, 2, 4 and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1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698 0.26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340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8698 0.269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347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868 0.269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34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868 0.268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33472 0.417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20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33472 0.418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2094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3349 0.4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088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3715 0.417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/>
      <p:bldP spid="19" grpId="0"/>
      <p:bldP spid="21" grpId="0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687133" y="2005314"/>
            <a:ext cx="314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2, 3, 4, 6 and 12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746" y="1185289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35589" y="13279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5" name="Oval 24"/>
          <p:cNvSpPr/>
          <p:nvPr/>
        </p:nvSpPr>
        <p:spPr>
          <a:xfrm>
            <a:off x="2269345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44022" y="2037017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0533" y="2124233"/>
            <a:ext cx="672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factors of 12 are: ________________</a:t>
            </a:r>
          </a:p>
        </p:txBody>
      </p:sp>
      <p:sp>
        <p:nvSpPr>
          <p:cNvPr id="35" name="Oval 34"/>
          <p:cNvSpPr/>
          <p:nvPr/>
        </p:nvSpPr>
        <p:spPr>
          <a:xfrm>
            <a:off x="2889683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510021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130359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750697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71035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91373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611711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32049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852387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472725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093062" y="375159"/>
            <a:ext cx="540000" cy="54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0533" y="2839353"/>
            <a:ext cx="58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factors of 8 are: 1, 2, 4 and 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03057" y="2047770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03926" y="2049922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35424" y="2881809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889342" y="2881809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240766" y="2881809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20239" y="3678347"/>
            <a:ext cx="581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 and 4 are factors of 12 and 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89965" y="4440866"/>
            <a:ext cx="719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 and 4 are common factors of 12 and 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659637" y="4896177"/>
            <a:ext cx="12399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45" y="4749142"/>
            <a:ext cx="755732" cy="106777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11" y="5450474"/>
            <a:ext cx="947267" cy="65416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138780" y="5022790"/>
            <a:ext cx="719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Whitney and Dexter both have dark hair.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63499" y="5463955"/>
            <a:ext cx="719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They have dark hair in common.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6514143" y="5987175"/>
            <a:ext cx="12399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95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/>
      <p:bldP spid="26" grpId="0" animBg="1"/>
      <p:bldP spid="27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498704" y="514221"/>
            <a:ext cx="251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Factors of 15</a:t>
            </a:r>
          </a:p>
        </p:txBody>
      </p:sp>
      <p:sp>
        <p:nvSpPr>
          <p:cNvPr id="2" name="Oval 1"/>
          <p:cNvSpPr/>
          <p:nvPr/>
        </p:nvSpPr>
        <p:spPr>
          <a:xfrm>
            <a:off x="2753215" y="1020520"/>
            <a:ext cx="3960000" cy="396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26746" y="1031966"/>
            <a:ext cx="3960000" cy="396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9562" y="508746"/>
            <a:ext cx="251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Factors of 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2645" y="5465441"/>
            <a:ext cx="53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8979" y="5465441"/>
            <a:ext cx="53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2122" y="5465441"/>
            <a:ext cx="53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980" y="5465441"/>
            <a:ext cx="53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1278" y="5465441"/>
            <a:ext cx="67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0982" y="5465441"/>
            <a:ext cx="67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75" y="4845526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7418" y="498821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2467" y="1076049"/>
            <a:ext cx="190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1, 3, 5, 15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22781" y="885228"/>
            <a:ext cx="136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1, 5, 25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36448" y="1408448"/>
            <a:ext cx="1695224" cy="3254992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0699" y="4979739"/>
            <a:ext cx="460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Common factors of 15 and 25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4022645" y="3429000"/>
            <a:ext cx="1761628" cy="15999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19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0261 -0.518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22569 -0.227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15538 -0.55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-2768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0316 -0.311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1557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7899 -0.311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557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12483 -0.418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4" grpId="0" animBg="1"/>
      <p:bldP spid="4" grpId="1" animBg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62903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95067" y="527450"/>
            <a:ext cx="7507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is the highest common factor of 27 and 90?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067" y="1264763"/>
            <a:ext cx="684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factors of 27 are 1, 3, 9 and 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433" y="2067827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0276" y="22105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946" y="2328691"/>
            <a:ext cx="6841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factors of 90 are 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3946" y="2736161"/>
            <a:ext cx="684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1, 2, 3, 5, 6, 9, 10, 15, 18, 30, 45 and 90</a:t>
            </a:r>
          </a:p>
        </p:txBody>
      </p:sp>
      <p:sp>
        <p:nvSpPr>
          <p:cNvPr id="2" name="Oval 1"/>
          <p:cNvSpPr/>
          <p:nvPr/>
        </p:nvSpPr>
        <p:spPr>
          <a:xfrm>
            <a:off x="5314809" y="4142743"/>
            <a:ext cx="720000" cy="72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6187" y="4229663"/>
            <a:ext cx="73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11" name="Straight Arrow Connector 10"/>
          <p:cNvCxnSpPr>
            <a:cxnSpLocks/>
            <a:stCxn id="2" idx="1"/>
          </p:cNvCxnSpPr>
          <p:nvPr/>
        </p:nvCxnSpPr>
        <p:spPr>
          <a:xfrm flipH="1" flipV="1">
            <a:off x="5240279" y="3985219"/>
            <a:ext cx="179973" cy="262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744159" y="3618256"/>
            <a:ext cx="1460500" cy="448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0152" y="3578310"/>
            <a:ext cx="175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and 90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50348" y="4535463"/>
            <a:ext cx="467946" cy="1598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398870" y="4486174"/>
            <a:ext cx="1460500" cy="448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2385" y="4446510"/>
            <a:ext cx="175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and 45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5746186" y="3858084"/>
            <a:ext cx="143448" cy="309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915862" y="3457304"/>
            <a:ext cx="1460500" cy="448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6476" y="3415386"/>
            <a:ext cx="175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and 30</a:t>
            </a:r>
          </a:p>
        </p:txBody>
      </p:sp>
      <p:cxnSp>
        <p:nvCxnSpPr>
          <p:cNvPr id="25" name="Straight Arrow Connector 24"/>
          <p:cNvCxnSpPr>
            <a:endCxn id="31" idx="1"/>
          </p:cNvCxnSpPr>
          <p:nvPr/>
        </p:nvCxnSpPr>
        <p:spPr>
          <a:xfrm>
            <a:off x="5968992" y="4683201"/>
            <a:ext cx="474556" cy="3120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6034809" y="4341404"/>
            <a:ext cx="420042" cy="67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443878" y="4093606"/>
            <a:ext cx="1460500" cy="448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1997" y="4059753"/>
            <a:ext cx="155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and 18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43548" y="4771043"/>
            <a:ext cx="1460500" cy="448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3362" y="4732539"/>
            <a:ext cx="155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and 15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15801" y="4838011"/>
            <a:ext cx="54419" cy="34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772778" y="5186877"/>
            <a:ext cx="1460500" cy="448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25410" y="5144393"/>
            <a:ext cx="155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and 10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98934" y="1281394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369041" y="2759426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04937" y="1284363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65424" y="2755270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53689" y="1284363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120125" y="2758531"/>
            <a:ext cx="231771" cy="4383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67794" y="939172"/>
            <a:ext cx="155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6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" grpId="0" animBg="1"/>
      <p:bldP spid="10" grpId="0"/>
      <p:bldP spid="14" grpId="0" animBg="1"/>
      <p:bldP spid="16" grpId="0"/>
      <p:bldP spid="18" grpId="0" animBg="1"/>
      <p:bldP spid="19" grpId="0"/>
      <p:bldP spid="22" grpId="0" animBg="1"/>
      <p:bldP spid="23" grpId="0"/>
      <p:bldP spid="28" grpId="0" animBg="1"/>
      <p:bldP spid="29" grpId="0"/>
      <p:bldP spid="31" grpId="0" animBg="1"/>
      <p:bldP spid="32" grpId="0"/>
      <p:bldP spid="36" grpId="0" animBg="1"/>
      <p:bldP spid="37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FD8C-54C2-46A5-A710-F63A68BD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Busy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138F-7C4D-46B6-82B0-486F4D55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4" y="1455938"/>
            <a:ext cx="11549849" cy="4792461"/>
          </a:xfrm>
        </p:spPr>
        <p:txBody>
          <a:bodyPr/>
          <a:lstStyle/>
          <a:p>
            <a:r>
              <a:rPr lang="en-GB" dirty="0"/>
              <a:t>1) Write down the factors for:</a:t>
            </a:r>
          </a:p>
          <a:p>
            <a:r>
              <a:rPr lang="en-GB" dirty="0"/>
              <a:t>A) 32            B) 60          C) 24           D) 48</a:t>
            </a:r>
          </a:p>
          <a:p>
            <a:endParaRPr lang="en-GB" dirty="0"/>
          </a:p>
          <a:p>
            <a:r>
              <a:rPr lang="en-GB" dirty="0"/>
              <a:t>2) Use the bus stop method to show the reason for your answer: Be careful… some might not divide evenly. </a:t>
            </a:r>
          </a:p>
          <a:p>
            <a:r>
              <a:rPr lang="en-GB" dirty="0"/>
              <a:t>Is 3 a multiple of 78? (Yes/No)</a:t>
            </a:r>
          </a:p>
          <a:p>
            <a:r>
              <a:rPr lang="en-GB" dirty="0"/>
              <a:t>Is 5 a multiple of 65? (Yes/No)</a:t>
            </a:r>
          </a:p>
          <a:p>
            <a:r>
              <a:rPr lang="en-GB" dirty="0"/>
              <a:t>Is 7 a multiple of 85? (Yes/No)</a:t>
            </a:r>
          </a:p>
          <a:p>
            <a:endParaRPr lang="en-GB" dirty="0"/>
          </a:p>
          <a:p>
            <a:r>
              <a:rPr lang="en-GB" dirty="0"/>
              <a:t>3) Write down the multiples of 6.</a:t>
            </a:r>
          </a:p>
          <a:p>
            <a:pPr marL="369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320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65610" y="357434"/>
            <a:ext cx="7525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Rosie has 14 tennis balls.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Amir has 24 tennis balls.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026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0" y="35743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8828">
            <a:off x="6946321" y="35743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6536011" y="103518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5610" y="1766600"/>
            <a:ext cx="7525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Ball containers can hold 2, 4, 8 or 10 balls.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5611" y="2469459"/>
            <a:ext cx="715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child wants to buy containers all of the same size and to have only full containers.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611" y="3902120"/>
            <a:ext cx="715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 Which container size could both Amir and Rosie use? _____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5611" y="4968978"/>
            <a:ext cx="715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 Which container size could neither Amir nor Rosie use? ______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828" y="3266325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4671" y="34090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5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65610" y="357434"/>
            <a:ext cx="7525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Rosie has 14 tennis balls.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Amir has 24 tennis balls.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026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0" y="35743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8828">
            <a:off x="6946321" y="35743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6536011" y="103518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5610" y="1766600"/>
            <a:ext cx="7525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Ball containers can hold 2, 4, 8 or 10 balls.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5609" y="2275136"/>
            <a:ext cx="715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child wants to buy containers all of the same size and to have only full containers.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611" y="3284441"/>
            <a:ext cx="715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 Which container size could both Amir and Rosie use? ______</a:t>
            </a:r>
          </a:p>
        </p:txBody>
      </p:sp>
      <p:pic>
        <p:nvPicPr>
          <p:cNvPr id="7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2165611" y="4927905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339132" y="3768198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896974" y="3760980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6532963" y="3726990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090805" y="3719772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786055" y="3719771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8343897" y="3712553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339130" y="4331365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896972" y="4324147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6539487" y="4348761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097329" y="4341543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796371" y="4355981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8354213" y="4348763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4267365" y="4334008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4814891" y="4331365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3470538" y="4950287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4867974" y="4958178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6193013" y="4903476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7575934" y="4951033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5046432" y="3808677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6417900" y="3819664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188365" y="3641635"/>
            <a:ext cx="155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4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65610" y="357434"/>
            <a:ext cx="7525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Rosie has 14 tennis balls.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Amir has 24 tennis balls.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026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0" y="35743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8828">
            <a:off x="6946321" y="35743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6536011" y="1035184"/>
            <a:ext cx="713721" cy="71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5610" y="1766600"/>
            <a:ext cx="7525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Ball containers can hold 2, 4, 8 or 10 balls.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5609" y="2275136"/>
            <a:ext cx="715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Each child wants to buy containers all of the same size and to have only full containers.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5611" y="3284441"/>
            <a:ext cx="7156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 Which container size could neither Amir nor Rosie use? ______</a:t>
            </a:r>
          </a:p>
        </p:txBody>
      </p:sp>
      <p:pic>
        <p:nvPicPr>
          <p:cNvPr id="7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2247075" y="4957620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339132" y="3768198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896974" y="3760980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6532963" y="3726990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090805" y="3719772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786055" y="3719771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8343897" y="3712553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339130" y="4331365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5896972" y="4324147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6539487" y="4348761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097329" y="4341543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7796371" y="4355981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8354213" y="4348763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4267365" y="4334008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ennis emoji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1429">
            <a:off x="4814891" y="4331365"/>
            <a:ext cx="558630" cy="5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Open cartoon flat cardboard box on whit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13479"/>
          <a:stretch/>
        </p:blipFill>
        <p:spPr bwMode="auto">
          <a:xfrm>
            <a:off x="3542935" y="4950287"/>
            <a:ext cx="1305346" cy="97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097915" y="3625543"/>
            <a:ext cx="828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5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4 - 9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0765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5E48-3F70-478B-AAE5-7F8F3355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77814"/>
            <a:ext cx="9440034" cy="1017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Lunch</a:t>
            </a:r>
          </a:p>
        </p:txBody>
      </p:sp>
      <p:pic>
        <p:nvPicPr>
          <p:cNvPr id="6" name="Graphic 5" descr="Pause">
            <a:extLst>
              <a:ext uri="{FF2B5EF4-FFF2-40B4-BE49-F238E27FC236}">
                <a16:creationId xmlns:a16="http://schemas.microsoft.com/office/drawing/2014/main" id="{23D1BD17-7AD4-4EDF-BADF-7BD2F3EB0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378" y="1064806"/>
            <a:ext cx="2782808" cy="27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9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A313-2FF8-4F3F-A10F-4C6501E7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0" y="124375"/>
            <a:ext cx="10353762" cy="970450"/>
          </a:xfrm>
        </p:spPr>
        <p:txBody>
          <a:bodyPr/>
          <a:lstStyle/>
          <a:p>
            <a:r>
              <a:rPr lang="en-GB" dirty="0"/>
              <a:t>Maths Worksheets – Independent Tasks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0705E-810A-4760-AD3C-492E29461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84" y="1817688"/>
            <a:ext cx="3113657" cy="4059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BFE92-A657-4C49-8A40-B3DE89DC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075" y="977899"/>
            <a:ext cx="3777852" cy="5738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5F714-989D-40AD-A220-C49A45609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888" y="952500"/>
            <a:ext cx="3648966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6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966F-7040-48AD-865C-68BB3772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Computing L2</a:t>
            </a:r>
          </a:p>
        </p:txBody>
      </p:sp>
      <p:pic>
        <p:nvPicPr>
          <p:cNvPr id="6" name="Graphic 5" descr="Computer">
            <a:extLst>
              <a:ext uri="{FF2B5EF4-FFF2-40B4-BE49-F238E27FC236}">
                <a16:creationId xmlns:a16="http://schemas.microsoft.com/office/drawing/2014/main" id="{7D1A0A66-3A1B-4633-A8F4-C33335795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2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5DF72-39D1-4167-95BB-2CCA4B74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257301"/>
            <a:ext cx="6672865" cy="43433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Rockstars</a:t>
            </a:r>
          </a:p>
        </p:txBody>
      </p:sp>
    </p:spTree>
    <p:extLst>
      <p:ext uri="{BB962C8B-B14F-4D97-AF65-F5344CB8AC3E}">
        <p14:creationId xmlns:p14="http://schemas.microsoft.com/office/powerpoint/2010/main" val="216967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9FA3-86C9-4A6D-B0A8-EAE2059E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2CA0B-97B8-4F33-BB48-A78BC0DF9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544780" cy="458262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Step 1: Read through your planning to remind yourself of the story you are going to write.</a:t>
            </a:r>
          </a:p>
          <a:p>
            <a:endParaRPr lang="en-GB" sz="2400" dirty="0"/>
          </a:p>
          <a:p>
            <a:r>
              <a:rPr lang="en-GB" sz="2400" dirty="0"/>
              <a:t>Step 2: Take 5 minutes to add anything else to your planning – this could be thoughts, adjectives, speech, etc.</a:t>
            </a:r>
          </a:p>
          <a:p>
            <a:endParaRPr lang="en-GB" sz="2400" dirty="0"/>
          </a:p>
          <a:p>
            <a:r>
              <a:rPr lang="en-GB" sz="2400" dirty="0"/>
              <a:t>Step 3: Make sure you have planned your beginning, middle and end.</a:t>
            </a:r>
          </a:p>
          <a:p>
            <a:endParaRPr lang="en-GB" sz="2400" dirty="0"/>
          </a:p>
          <a:p>
            <a:r>
              <a:rPr lang="en-GB" sz="2400" dirty="0"/>
              <a:t>Step 4: Challenge yourself and push yourself to use creative story telling and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46712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951A9-9A0E-4D16-A981-E23EEBFB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B089F-7679-4824-BC83-65E52B30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10792430" cy="480170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Maximum 4 paragraphs. (This is very tricky, this means you need to be clear, concise and accurate)</a:t>
            </a:r>
          </a:p>
          <a:p>
            <a:endParaRPr lang="en-GB" sz="2400" dirty="0"/>
          </a:p>
          <a:p>
            <a:r>
              <a:rPr lang="en-GB" sz="2400" dirty="0"/>
              <a:t>Paragraph 1 – Introduction of characters, setting and beginning of the big event/problem.</a:t>
            </a:r>
          </a:p>
          <a:p>
            <a:endParaRPr lang="en-GB" sz="2400" dirty="0"/>
          </a:p>
          <a:p>
            <a:r>
              <a:rPr lang="en-GB" sz="2400" dirty="0"/>
              <a:t>Paragraph 2 and 3 – Character journey and route to the resolution (Big event – describe what happens and what your characters are going to do to rectify it.)</a:t>
            </a:r>
          </a:p>
          <a:p>
            <a:endParaRPr lang="en-GB" sz="2400" dirty="0"/>
          </a:p>
          <a:p>
            <a:r>
              <a:rPr lang="en-GB" sz="2400" dirty="0"/>
              <a:t>Paragraph 4 – End your story and make sure you have a resolution for the big event/ problem your characters faced. </a:t>
            </a:r>
          </a:p>
        </p:txBody>
      </p:sp>
    </p:spTree>
    <p:extLst>
      <p:ext uri="{BB962C8B-B14F-4D97-AF65-F5344CB8AC3E}">
        <p14:creationId xmlns:p14="http://schemas.microsoft.com/office/powerpoint/2010/main" val="423501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3DBA-465E-4E9E-B4C8-6DB386B6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Off you go</a:t>
            </a:r>
          </a:p>
        </p:txBody>
      </p:sp>
      <p:pic>
        <p:nvPicPr>
          <p:cNvPr id="6" name="Graphic 5" descr="Walk">
            <a:extLst>
              <a:ext uri="{FF2B5EF4-FFF2-40B4-BE49-F238E27FC236}">
                <a16:creationId xmlns:a16="http://schemas.microsoft.com/office/drawing/2014/main" id="{BE9CCD67-270B-4A92-B243-7C693C3FF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5E48-3F70-478B-AAE5-7F8F3355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Break</a:t>
            </a:r>
          </a:p>
        </p:txBody>
      </p:sp>
      <p:pic>
        <p:nvPicPr>
          <p:cNvPr id="6" name="Graphic 5" descr="Pause">
            <a:extLst>
              <a:ext uri="{FF2B5EF4-FFF2-40B4-BE49-F238E27FC236}">
                <a16:creationId xmlns:a16="http://schemas.microsoft.com/office/drawing/2014/main" id="{23D1BD17-7AD4-4EDF-BADF-7BD2F3EB0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7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8B2E-ADAD-4A68-BCA4-88F83E84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P.E</a:t>
            </a:r>
          </a:p>
        </p:txBody>
      </p:sp>
      <p:pic>
        <p:nvPicPr>
          <p:cNvPr id="7" name="Graphic 6" descr="Like">
            <a:extLst>
              <a:ext uri="{FF2B5EF4-FFF2-40B4-BE49-F238E27FC236}">
                <a16:creationId xmlns:a16="http://schemas.microsoft.com/office/drawing/2014/main" id="{5B4F5657-131F-48E5-B84E-4B16C794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63EE-88FA-410C-B461-9DEDB545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5693F-EA1B-48F5-9D2D-4A12D683B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5494872"/>
            <a:ext cx="9440034" cy="6216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I can understand and use common factors</a:t>
            </a:r>
          </a:p>
        </p:txBody>
      </p:sp>
      <p:pic>
        <p:nvPicPr>
          <p:cNvPr id="7" name="Graphic 6" descr="Calculator">
            <a:extLst>
              <a:ext uri="{FF2B5EF4-FFF2-40B4-BE49-F238E27FC236}">
                <a16:creationId xmlns:a16="http://schemas.microsoft.com/office/drawing/2014/main" id="{5FB1A14C-304B-4FE9-A662-99CB14FA6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4617" y="643463"/>
            <a:ext cx="3249553" cy="32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02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8.8|5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0.9|3.4|2.7|6.7|1.1|2.1|0.8|3.6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|1.8|7.1|4.3|6.2|2.4|8.6|2.9|4.8|0.8|2.7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5|4.4|5.6|2.5|11.9|13.3|4.1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|1.2|6.1|6.7|1.2|5.4|8.3|3.4|3.2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3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4.4|2.9|2.1|1.7|1.3|1.3|1.1|0.7|1.1|1|1.5|0.8|0.7|0.9|2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7.6|7.5|1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Calisto MT</vt:lpstr>
      <vt:lpstr>Comic Sans MS</vt:lpstr>
      <vt:lpstr>KG Primary Penmanship</vt:lpstr>
      <vt:lpstr>Wingdings 2</vt:lpstr>
      <vt:lpstr>Slate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Wednesday 25th November 2020</vt:lpstr>
      <vt:lpstr>Busy Books</vt:lpstr>
      <vt:lpstr>Rockstars</vt:lpstr>
      <vt:lpstr>Cold Write</vt:lpstr>
      <vt:lpstr>Checklist</vt:lpstr>
      <vt:lpstr>Off you go</vt:lpstr>
      <vt:lpstr>Break</vt:lpstr>
      <vt:lpstr>P.E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Have a go at questions  4 - 9 on the worksheet</vt:lpstr>
      <vt:lpstr>Lunch</vt:lpstr>
      <vt:lpstr>Maths Worksheets – Independent Tasks</vt:lpstr>
      <vt:lpstr>Computing L2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25th November 2020</dc:title>
  <dc:creator>jack.hall-1</dc:creator>
  <cp:lastModifiedBy>jack.hall-1</cp:lastModifiedBy>
  <cp:revision>1</cp:revision>
  <dcterms:created xsi:type="dcterms:W3CDTF">2020-11-24T19:29:06Z</dcterms:created>
  <dcterms:modified xsi:type="dcterms:W3CDTF">2020-11-24T19:29:31Z</dcterms:modified>
</cp:coreProperties>
</file>