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1" r:id="rId2"/>
    <p:sldId id="380" r:id="rId3"/>
    <p:sldId id="372" r:id="rId4"/>
    <p:sldId id="373" r:id="rId5"/>
    <p:sldId id="374" r:id="rId6"/>
    <p:sldId id="375" r:id="rId7"/>
    <p:sldId id="376" r:id="rId8"/>
    <p:sldId id="378" r:id="rId9"/>
    <p:sldId id="379" r:id="rId10"/>
    <p:sldId id="384" r:id="rId11"/>
    <p:sldId id="385" r:id="rId12"/>
    <p:sldId id="387" r:id="rId13"/>
    <p:sldId id="386" r:id="rId14"/>
    <p:sldId id="388" r:id="rId15"/>
    <p:sldId id="389" r:id="rId16"/>
    <p:sldId id="390" r:id="rId17"/>
    <p:sldId id="391" r:id="rId18"/>
    <p:sldId id="381" r:id="rId19"/>
    <p:sldId id="382" r:id="rId20"/>
    <p:sldId id="3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0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7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8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8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0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5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3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4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C6F7-2A8B-428F-BF91-51A167C37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 18</a:t>
            </a:r>
            <a:r>
              <a:rPr lang="en-GB" baseline="30000" dirty="0"/>
              <a:t>th</a:t>
            </a:r>
            <a:r>
              <a:rPr lang="en-GB" dirty="0"/>
              <a:t> November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1D360-18B8-473A-86DA-FCF54E405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0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CF3D6-CE6D-4325-81DF-68AF7A4C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E149B-3B1E-420A-845D-3BEE30A6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42" y="0"/>
            <a:ext cx="6378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0F7C63-9492-4304-AE97-CCCA190C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58" y="2591907"/>
            <a:ext cx="6065391" cy="4034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6F4F9-E017-46EE-B4E1-8984AC85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" y="65357"/>
            <a:ext cx="6560637" cy="38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127C-EF4F-42FD-B0E9-E000BA68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2FC45F-141F-4B52-8EB8-530810129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571" y="188393"/>
            <a:ext cx="5962388" cy="6552820"/>
          </a:xfrm>
        </p:spPr>
      </p:pic>
    </p:spTree>
    <p:extLst>
      <p:ext uri="{BB962C8B-B14F-4D97-AF65-F5344CB8AC3E}">
        <p14:creationId xmlns:p14="http://schemas.microsoft.com/office/powerpoint/2010/main" val="53197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57FE-C8F9-48E5-B5E5-2BB43DFE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B5EF26-1DCD-4E20-9646-852693DD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99471"/>
            <a:ext cx="5874706" cy="645645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6C5320-69CD-4F02-A0B3-4E67E22A142B}"/>
              </a:ext>
            </a:extLst>
          </p:cNvPr>
          <p:cNvSpPr/>
          <p:nvPr/>
        </p:nvSpPr>
        <p:spPr>
          <a:xfrm>
            <a:off x="7546930" y="657616"/>
            <a:ext cx="3883069" cy="5511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Answers: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1A) 28 and 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1B) 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1C) 28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1D) 14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1E) Sunday</a:t>
            </a:r>
          </a:p>
        </p:txBody>
      </p:sp>
    </p:spTree>
    <p:extLst>
      <p:ext uri="{BB962C8B-B14F-4D97-AF65-F5344CB8AC3E}">
        <p14:creationId xmlns:p14="http://schemas.microsoft.com/office/powerpoint/2010/main" val="45429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AA5C-5680-42A8-906B-F73996D1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0EC2F-4BA5-4B36-B89D-C0277FBD3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646" y="933320"/>
            <a:ext cx="9050895" cy="4164773"/>
          </a:xfrm>
        </p:spPr>
      </p:pic>
    </p:spTree>
    <p:extLst>
      <p:ext uri="{BB962C8B-B14F-4D97-AF65-F5344CB8AC3E}">
        <p14:creationId xmlns:p14="http://schemas.microsoft.com/office/powerpoint/2010/main" val="24114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12528D-20FC-471D-8E52-ED4E63E4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27" y="535497"/>
            <a:ext cx="7819950" cy="359835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40F3CCD-FC7A-4EF7-904A-F1F8C7F38529}"/>
              </a:ext>
            </a:extLst>
          </p:cNvPr>
          <p:cNvSpPr/>
          <p:nvPr/>
        </p:nvSpPr>
        <p:spPr>
          <a:xfrm>
            <a:off x="5320123" y="164022"/>
            <a:ext cx="2324100" cy="742950"/>
          </a:xfrm>
          <a:prstGeom prst="wedgeRectCallout">
            <a:avLst>
              <a:gd name="adj1" fmla="val -20423"/>
              <a:gd name="adj2" fmla="val 14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7B5D947-7DB0-479E-80BE-0F5020FE0A42}"/>
              </a:ext>
            </a:extLst>
          </p:cNvPr>
          <p:cNvSpPr/>
          <p:nvPr/>
        </p:nvSpPr>
        <p:spPr>
          <a:xfrm>
            <a:off x="8711023" y="1364172"/>
            <a:ext cx="2324100" cy="742950"/>
          </a:xfrm>
          <a:prstGeom prst="wedgeRectCallout">
            <a:avLst>
              <a:gd name="adj1" fmla="val -129849"/>
              <a:gd name="adj2" fmla="val 9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FC6B400-87F9-42AB-8FA5-DCD682D9ADBE}"/>
              </a:ext>
            </a:extLst>
          </p:cNvPr>
          <p:cNvSpPr/>
          <p:nvPr/>
        </p:nvSpPr>
        <p:spPr>
          <a:xfrm>
            <a:off x="8711023" y="3429000"/>
            <a:ext cx="2324100" cy="742950"/>
          </a:xfrm>
          <a:prstGeom prst="wedgeRectCallout">
            <a:avLst>
              <a:gd name="adj1" fmla="val -95013"/>
              <a:gd name="adj2" fmla="val -100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96523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7256-7D8B-4AC9-AD06-6617DCB4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67F2A3-8FA7-4693-B47B-745DF1D32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6534" y="209549"/>
            <a:ext cx="5490630" cy="623781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BD7CC-AB8B-4091-AB96-9E360D2C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" y="209549"/>
            <a:ext cx="5259757" cy="62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1278-D8BF-4758-902F-1A6DBAAA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C5896-4C3A-4A91-BAAE-7108AB111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309" y="552891"/>
            <a:ext cx="6586173" cy="5862580"/>
          </a:xfrm>
        </p:spPr>
      </p:pic>
    </p:spTree>
    <p:extLst>
      <p:ext uri="{BB962C8B-B14F-4D97-AF65-F5344CB8AC3E}">
        <p14:creationId xmlns:p14="http://schemas.microsoft.com/office/powerpoint/2010/main" val="349639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09BF-2380-4376-9AE3-B57F0704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Lunch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Graphic 13" descr="Brunch">
            <a:extLst>
              <a:ext uri="{FF2B5EF4-FFF2-40B4-BE49-F238E27FC236}">
                <a16:creationId xmlns:a16="http://schemas.microsoft.com/office/drawing/2014/main" id="{D92A1120-E57B-484A-85ED-E651E1C2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555D3-2B09-4B8A-9BDC-8B92FADE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Newcastle Foundation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“Restart a Heart”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1330 - 1430</a:t>
            </a:r>
          </a:p>
        </p:txBody>
      </p:sp>
    </p:spTree>
    <p:extLst>
      <p:ext uri="{BB962C8B-B14F-4D97-AF65-F5344CB8AC3E}">
        <p14:creationId xmlns:p14="http://schemas.microsoft.com/office/powerpoint/2010/main" val="301318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F2A6-AC54-4520-89DE-541E629D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Busy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C4A4-78AC-4C5B-B4E7-14D91D97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43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Add 68,822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Subtract 49,375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Half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Create Bar Model for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Create a Part Whole Model for it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Write the value of each number e.g. 1 = 100,000 etc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D73A0-ED0F-4475-9F49-26C0120F9D32}"/>
              </a:ext>
            </a:extLst>
          </p:cNvPr>
          <p:cNvSpPr/>
          <p:nvPr/>
        </p:nvSpPr>
        <p:spPr>
          <a:xfrm>
            <a:off x="6641274" y="402975"/>
            <a:ext cx="3970750" cy="13543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157,998</a:t>
            </a:r>
          </a:p>
        </p:txBody>
      </p:sp>
    </p:spTree>
    <p:extLst>
      <p:ext uri="{BB962C8B-B14F-4D97-AF65-F5344CB8AC3E}">
        <p14:creationId xmlns:p14="http://schemas.microsoft.com/office/powerpoint/2010/main" val="67440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D7931-CB91-4BA6-9AF5-6E186303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Purple Pen Corrections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 err="1">
                <a:solidFill>
                  <a:srgbClr val="FFFFFF"/>
                </a:solidFill>
              </a:rPr>
              <a:t>Maths</a:t>
            </a:r>
            <a:r>
              <a:rPr lang="en-US" sz="7200" dirty="0">
                <a:solidFill>
                  <a:srgbClr val="FFFFFF"/>
                </a:solidFill>
              </a:rPr>
              <a:t> and English</a:t>
            </a:r>
          </a:p>
        </p:txBody>
      </p:sp>
    </p:spTree>
    <p:extLst>
      <p:ext uri="{BB962C8B-B14F-4D97-AF65-F5344CB8AC3E}">
        <p14:creationId xmlns:p14="http://schemas.microsoft.com/office/powerpoint/2010/main" val="21429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1A93-3439-49F4-B6F5-86F983A9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251036"/>
            <a:ext cx="10772775" cy="1658198"/>
          </a:xfrm>
        </p:spPr>
        <p:txBody>
          <a:bodyPr/>
          <a:lstStyle/>
          <a:p>
            <a:r>
              <a:rPr lang="en-GB" dirty="0"/>
              <a:t>Non- Fiction Information booklets 0900-0940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1DCC-5FFB-4804-9BC9-5DE45798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71650"/>
            <a:ext cx="11382375" cy="4724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As we didn’t get enough time yesterday to conduct further research and complete our information booklets, we will complete our booklets this morning.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You should have used: 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Headings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Sub Headings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Fact boxes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Captions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Glossary (small if used).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EA09-5E76-4E08-868C-6F3EE5C2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Presentation Time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D3284DA1-DA9C-46F5-8E95-9BC44E97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4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B170D-BA2D-4F44-B29C-0E256080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</a:rPr>
              <a:t>French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M. Magee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496FC-30B6-4963-8E23-EE2C6DAE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46565"/>
            <a:ext cx="2676525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7CB24-81ED-463E-A5B3-752CB19C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690" y="4835093"/>
            <a:ext cx="2676525" cy="1781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F5BBEB-12A8-4435-90F7-05F01725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4536483"/>
            <a:ext cx="2809875" cy="1952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863A47-A214-4D9B-8406-55702B1A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690" y="241732"/>
            <a:ext cx="28098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1F33-DB8A-4BA5-96B0-6714F469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Graphic 13" descr="Pause">
            <a:extLst>
              <a:ext uri="{FF2B5EF4-FFF2-40B4-BE49-F238E27FC236}">
                <a16:creationId xmlns:a16="http://schemas.microsoft.com/office/drawing/2014/main" id="{9699A6A9-0750-472C-88ED-D0FE7A5E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F6B6-FBC2-457E-A7C7-2E1BA45B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P.E (Lesson 2 Basketball)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Graphic 13" descr="Sport Balls">
            <a:extLst>
              <a:ext uri="{FF2B5EF4-FFF2-40B4-BE49-F238E27FC236}">
                <a16:creationId xmlns:a16="http://schemas.microsoft.com/office/drawing/2014/main" id="{1D99F734-2379-4004-91EF-26717BBB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E80E-F348-4733-ADB6-6D6CF59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solidFill>
                  <a:schemeClr val="tx1"/>
                </a:solidFill>
              </a:rPr>
              <a:t>Maths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978E1-C672-4BBF-B722-06EB70E6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20" b="34481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19F6-6D04-4D4B-87D4-FEB285C57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89C4-2CCA-4F02-9299-69AA5AA8E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chemeClr val="tx1"/>
                </a:solidFill>
              </a:rPr>
              <a:t>I can </a:t>
            </a:r>
            <a:r>
              <a:rPr lang="en-GB" b="1" u="sng" dirty="0"/>
              <a:t>c</a:t>
            </a:r>
            <a:r>
              <a:rPr lang="en-GB" sz="3200" b="1" u="sng" dirty="0">
                <a:solidFill>
                  <a:schemeClr val="tx1"/>
                </a:solidFill>
              </a:rPr>
              <a:t>omplete, read and interpret information in tables, including timetables.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82988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 Light</vt:lpstr>
      <vt:lpstr>Metropolitan</vt:lpstr>
      <vt:lpstr>Wednesday 18th November 2020</vt:lpstr>
      <vt:lpstr>Busy Books</vt:lpstr>
      <vt:lpstr>Non- Fiction Information booklets 0900-0940</vt:lpstr>
      <vt:lpstr>Presentation Time</vt:lpstr>
      <vt:lpstr>French M. Magee</vt:lpstr>
      <vt:lpstr>Break</vt:lpstr>
      <vt:lpstr>P.E (Lesson 2 Basketball)</vt:lpstr>
      <vt:lpstr>Maths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  <vt:lpstr>Lunch</vt:lpstr>
      <vt:lpstr>Newcastle Foundation “Restart a Heart” 1330 - 1430</vt:lpstr>
      <vt:lpstr>Purple Pen Corrections Maths and English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18th November 2020</dc:title>
  <dc:creator>jack.hall-1</dc:creator>
  <cp:lastModifiedBy>jack.hall-1</cp:lastModifiedBy>
  <cp:revision>1</cp:revision>
  <dcterms:created xsi:type="dcterms:W3CDTF">2020-11-17T19:23:06Z</dcterms:created>
  <dcterms:modified xsi:type="dcterms:W3CDTF">2020-11-17T19:23:35Z</dcterms:modified>
</cp:coreProperties>
</file>