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2"/>
  </p:notesMasterIdLst>
  <p:sldIdLst>
    <p:sldId id="296" r:id="rId11"/>
    <p:sldId id="297" r:id="rId12"/>
    <p:sldId id="348" r:id="rId13"/>
    <p:sldId id="350" r:id="rId14"/>
    <p:sldId id="299" r:id="rId15"/>
    <p:sldId id="344" r:id="rId16"/>
    <p:sldId id="331" r:id="rId17"/>
    <p:sldId id="349" r:id="rId18"/>
    <p:sldId id="336" r:id="rId19"/>
    <p:sldId id="339" r:id="rId20"/>
    <p:sldId id="34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54" userDrawn="1">
          <p15:clr>
            <a:srgbClr val="A4A3A4"/>
          </p15:clr>
        </p15:guide>
        <p15:guide id="2" pos="34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94"/>
  </p:normalViewPr>
  <p:slideViewPr>
    <p:cSldViewPr snapToGrid="0" snapToObjects="1">
      <p:cViewPr varScale="1">
        <p:scale>
          <a:sx n="52" d="100"/>
          <a:sy n="52" d="100"/>
        </p:scale>
        <p:origin x="-736" y="-120"/>
      </p:cViewPr>
      <p:guideLst>
        <p:guide orient="horz" pos="2954"/>
        <p:guide pos="34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6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29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28BD31D8-2B25-49A7-A025-21557FF4B1E6}"/>
    <pc:docChg chg="custSel modSld">
      <pc:chgData name="James Clegg" userId="c6df1435-7a36-4b38-be4d-16e68e91152f" providerId="ADAL" clId="{28BD31D8-2B25-49A7-A025-21557FF4B1E6}" dt="2020-10-23T08:13:03.401" v="8"/>
      <pc:docMkLst>
        <pc:docMk/>
      </pc:docMkLst>
      <pc:sldChg chg="modTransition">
        <pc:chgData name="James Clegg" userId="c6df1435-7a36-4b38-be4d-16e68e91152f" providerId="ADAL" clId="{28BD31D8-2B25-49A7-A025-21557FF4B1E6}" dt="2020-10-23T08:13:03.401" v="8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28BD31D8-2B25-49A7-A025-21557FF4B1E6}" dt="2020-10-23T08:13:03.401" v="8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28BD31D8-2B25-49A7-A025-21557FF4B1E6}" dt="2020-10-23T08:13:03.401" v="8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28BD31D8-2B25-49A7-A025-21557FF4B1E6}" dt="2020-10-23T08:13:03.401" v="8"/>
        <pc:sldMkLst>
          <pc:docMk/>
          <pc:sldMk cId="3285179861" sldId="331"/>
        </pc:sldMkLst>
        <pc:picChg chg="del">
          <ac:chgData name="James Clegg" userId="c6df1435-7a36-4b38-be4d-16e68e91152f" providerId="ADAL" clId="{28BD31D8-2B25-49A7-A025-21557FF4B1E6}" dt="2020-10-23T08:12:17.418" v="3" actId="478"/>
          <ac:picMkLst>
            <pc:docMk/>
            <pc:sldMk cId="3285179861" sldId="33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8BD31D8-2B25-49A7-A025-21557FF4B1E6}" dt="2020-10-23T08:13:03.401" v="8"/>
        <pc:sldMkLst>
          <pc:docMk/>
          <pc:sldMk cId="3707233491" sldId="336"/>
        </pc:sldMkLst>
        <pc:picChg chg="del">
          <ac:chgData name="James Clegg" userId="c6df1435-7a36-4b38-be4d-16e68e91152f" providerId="ADAL" clId="{28BD31D8-2B25-49A7-A025-21557FF4B1E6}" dt="2020-10-23T08:12:23.457" v="5" actId="478"/>
          <ac:picMkLst>
            <pc:docMk/>
            <pc:sldMk cId="3707233491" sldId="336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8BD31D8-2B25-49A7-A025-21557FF4B1E6}" dt="2020-10-23T08:13:03.401" v="8"/>
        <pc:sldMkLst>
          <pc:docMk/>
          <pc:sldMk cId="900826444" sldId="339"/>
        </pc:sldMkLst>
        <pc:picChg chg="del">
          <ac:chgData name="James Clegg" userId="c6df1435-7a36-4b38-be4d-16e68e91152f" providerId="ADAL" clId="{28BD31D8-2B25-49A7-A025-21557FF4B1E6}" dt="2020-10-23T08:12:51.877" v="6" actId="478"/>
          <ac:picMkLst>
            <pc:docMk/>
            <pc:sldMk cId="900826444" sldId="339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8BD31D8-2B25-49A7-A025-21557FF4B1E6}" dt="2020-10-23T08:13:03.401" v="8"/>
        <pc:sldMkLst>
          <pc:docMk/>
          <pc:sldMk cId="16675782" sldId="343"/>
        </pc:sldMkLst>
        <pc:picChg chg="del">
          <ac:chgData name="James Clegg" userId="c6df1435-7a36-4b38-be4d-16e68e91152f" providerId="ADAL" clId="{28BD31D8-2B25-49A7-A025-21557FF4B1E6}" dt="2020-10-23T08:12:54.863" v="7" actId="478"/>
          <ac:picMkLst>
            <pc:docMk/>
            <pc:sldMk cId="16675782" sldId="343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8BD31D8-2B25-49A7-A025-21557FF4B1E6}" dt="2020-10-23T08:13:03.401" v="8"/>
        <pc:sldMkLst>
          <pc:docMk/>
          <pc:sldMk cId="2559901679" sldId="344"/>
        </pc:sldMkLst>
        <pc:picChg chg="del">
          <ac:chgData name="James Clegg" userId="c6df1435-7a36-4b38-be4d-16e68e91152f" providerId="ADAL" clId="{28BD31D8-2B25-49A7-A025-21557FF4B1E6}" dt="2020-10-23T08:12:14.418" v="2" actId="478"/>
          <ac:picMkLst>
            <pc:docMk/>
            <pc:sldMk cId="2559901679" sldId="344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8BD31D8-2B25-49A7-A025-21557FF4B1E6}" dt="2020-10-23T08:13:03.401" v="8"/>
        <pc:sldMkLst>
          <pc:docMk/>
          <pc:sldMk cId="3288191959" sldId="348"/>
        </pc:sldMkLst>
        <pc:picChg chg="del">
          <ac:chgData name="James Clegg" userId="c6df1435-7a36-4b38-be4d-16e68e91152f" providerId="ADAL" clId="{28BD31D8-2B25-49A7-A025-21557FF4B1E6}" dt="2020-10-23T08:12:07.919" v="0" actId="478"/>
          <ac:picMkLst>
            <pc:docMk/>
            <pc:sldMk cId="3288191959" sldId="348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8BD31D8-2B25-49A7-A025-21557FF4B1E6}" dt="2020-10-23T08:13:03.401" v="8"/>
        <pc:sldMkLst>
          <pc:docMk/>
          <pc:sldMk cId="1910625253" sldId="349"/>
        </pc:sldMkLst>
        <pc:picChg chg="del">
          <ac:chgData name="James Clegg" userId="c6df1435-7a36-4b38-be4d-16e68e91152f" providerId="ADAL" clId="{28BD31D8-2B25-49A7-A025-21557FF4B1E6}" dt="2020-10-23T08:12:20.203" v="4" actId="478"/>
          <ac:picMkLst>
            <pc:docMk/>
            <pc:sldMk cId="1910625253" sldId="349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8BD31D8-2B25-49A7-A025-21557FF4B1E6}" dt="2020-10-23T08:13:03.401" v="8"/>
        <pc:sldMkLst>
          <pc:docMk/>
          <pc:sldMk cId="129122734" sldId="350"/>
        </pc:sldMkLst>
        <pc:picChg chg="del">
          <ac:chgData name="James Clegg" userId="c6df1435-7a36-4b38-be4d-16e68e91152f" providerId="ADAL" clId="{28BD31D8-2B25-49A7-A025-21557FF4B1E6}" dt="2020-10-23T08:12:11.095" v="1" actId="478"/>
          <ac:picMkLst>
            <pc:docMk/>
            <pc:sldMk cId="129122734" sldId="350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15/11/2020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97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5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27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3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15/11/2020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Relationship Id="rId3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Relationship Id="rId3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4.xml"/><Relationship Id="rId3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5.xml"/><Relationship Id="rId3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7.xml"/><Relationship Id="rId3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4.png"/><Relationship Id="rId5" Type="http://schemas.openxmlformats.org/officeDocument/2006/relationships/image" Target="../media/image31.png"/><Relationship Id="rId6" Type="http://schemas.openxmlformats.org/officeDocument/2006/relationships/image" Target="../media/image26.png"/><Relationship Id="rId7" Type="http://schemas.openxmlformats.org/officeDocument/2006/relationships/image" Target="../media/image23.png"/><Relationship Id="rId8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6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7.png"/><Relationship Id="rId10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9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0" Type="http://schemas.openxmlformats.org/officeDocument/2006/relationships/image" Target="../media/image24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3.png"/><Relationship Id="rId7" Type="http://schemas.openxmlformats.org/officeDocument/2006/relationships/image" Target="../media/image26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606" y="2231032"/>
            <a:ext cx="595021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97" y="746636"/>
            <a:ext cx="973642" cy="682908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1867507" y="320040"/>
            <a:ext cx="2163473" cy="716280"/>
          </a:xfrm>
          <a:prstGeom prst="wedgeRoundRectCallout">
            <a:avLst>
              <a:gd name="adj1" fmla="val -61643"/>
              <a:gd name="adj2" fmla="val 65691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 have £15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4594861" y="312420"/>
            <a:ext cx="2189936" cy="716280"/>
          </a:xfrm>
          <a:prstGeom prst="wedgeRoundRectCallout">
            <a:avLst>
              <a:gd name="adj1" fmla="val 60131"/>
              <a:gd name="adj2" fmla="val 62499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No you don’t, I have £15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1" y="240127"/>
            <a:ext cx="1405916" cy="16959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4" y="2356410"/>
            <a:ext cx="1565370" cy="8656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899" y="2931842"/>
            <a:ext cx="1538458" cy="7894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45" y="1785592"/>
            <a:ext cx="1538458" cy="7894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97" y="2612215"/>
            <a:ext cx="719890" cy="816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884" y="2580076"/>
            <a:ext cx="719890" cy="8163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77" y="2477798"/>
            <a:ext cx="719890" cy="81632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28" y="2570710"/>
            <a:ext cx="719890" cy="8163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97" y="2939500"/>
            <a:ext cx="641400" cy="5651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81" y="3011548"/>
            <a:ext cx="641400" cy="565148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 flipH="1">
            <a:off x="674293" y="2356410"/>
            <a:ext cx="1276234" cy="9377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615505" y="2885960"/>
            <a:ext cx="1276234" cy="9377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095886" y="3976656"/>
                <a:ext cx="1098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£5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86" y="3976656"/>
                <a:ext cx="1098674" cy="461665"/>
              </a:xfrm>
              <a:prstGeom prst="rect">
                <a:avLst/>
              </a:prstGeom>
              <a:blipFill>
                <a:blip r:embed="rId13"/>
                <a:stretch>
                  <a:fillRect l="-55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403460" y="3979427"/>
            <a:ext cx="962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£10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090286" y="3979427"/>
                <a:ext cx="1098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£15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286" y="3979427"/>
                <a:ext cx="1098674" cy="461665"/>
              </a:xfrm>
              <a:prstGeom prst="rect">
                <a:avLst/>
              </a:prstGeom>
              <a:blipFill>
                <a:blip r:embed="rId14"/>
                <a:stretch>
                  <a:fillRect t="-10526" r="-611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H="1">
            <a:off x="4826464" y="1767952"/>
            <a:ext cx="1276234" cy="9377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018463" y="2723304"/>
            <a:ext cx="923983" cy="7373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5173160" y="3976656"/>
                <a:ext cx="1098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£5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160" y="3976656"/>
                <a:ext cx="1098674" cy="461665"/>
              </a:xfrm>
              <a:prstGeom prst="rect">
                <a:avLst/>
              </a:prstGeom>
              <a:blipFill>
                <a:blip r:embed="rId15"/>
                <a:stretch>
                  <a:fillRect l="-55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4638677" y="3979427"/>
            <a:ext cx="962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£5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874143" y="3979427"/>
                <a:ext cx="1098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£15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143" y="3979427"/>
                <a:ext cx="1098674" cy="461665"/>
              </a:xfrm>
              <a:prstGeom prst="rect">
                <a:avLst/>
              </a:prstGeom>
              <a:blipFill>
                <a:blip r:embed="rId16"/>
                <a:stretch>
                  <a:fillRect t="-10526" r="-611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>
          <a:xfrm flipH="1">
            <a:off x="6306457" y="2649095"/>
            <a:ext cx="923983" cy="7373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008950" y="3976656"/>
                <a:ext cx="1098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£5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50" y="3976656"/>
                <a:ext cx="1098674" cy="461665"/>
              </a:xfrm>
              <a:prstGeom prst="rect">
                <a:avLst/>
              </a:prstGeom>
              <a:blipFill>
                <a:blip r:embed="rId17"/>
                <a:stretch>
                  <a:fillRect l="-55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ular Callout 52"/>
          <p:cNvSpPr/>
          <p:nvPr/>
        </p:nvSpPr>
        <p:spPr>
          <a:xfrm>
            <a:off x="1856347" y="320040"/>
            <a:ext cx="2692793" cy="716280"/>
          </a:xfrm>
          <a:prstGeom prst="wedgeRoundRectCallout">
            <a:avLst>
              <a:gd name="adj1" fmla="val -61643"/>
              <a:gd name="adj2" fmla="val 65691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Well my £15 is better because I have 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82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</a:t>
            </a:r>
            <a:br>
              <a:rPr lang="en-GB" dirty="0"/>
            </a:br>
            <a:r>
              <a:rPr lang="en-GB" dirty="0"/>
              <a:t>5, 6 and 7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667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6526" y="139314"/>
            <a:ext cx="74974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Which of these represent 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70" t="38862" r="45585" b="49749"/>
          <a:stretch/>
        </p:blipFill>
        <p:spPr>
          <a:xfrm>
            <a:off x="974018" y="2450245"/>
            <a:ext cx="195263" cy="192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75" t="27897" r="45054" b="37089"/>
          <a:stretch/>
        </p:blipFill>
        <p:spPr>
          <a:xfrm>
            <a:off x="1350060" y="1582070"/>
            <a:ext cx="197644" cy="14001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70" t="38862" r="45585" b="49749"/>
          <a:stretch/>
        </p:blipFill>
        <p:spPr>
          <a:xfrm>
            <a:off x="978035" y="2134361"/>
            <a:ext cx="195263" cy="1928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75" t="27897" r="45054" b="37089"/>
          <a:stretch/>
        </p:blipFill>
        <p:spPr>
          <a:xfrm>
            <a:off x="1646108" y="1389187"/>
            <a:ext cx="197644" cy="1400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41" y="2036360"/>
            <a:ext cx="806412" cy="7865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83" y="2036360"/>
            <a:ext cx="806412" cy="7865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39" y="1318471"/>
            <a:ext cx="806412" cy="7865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59" y="1318471"/>
            <a:ext cx="806412" cy="7865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15" y="2339732"/>
            <a:ext cx="2729820" cy="8408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15" y="2897662"/>
            <a:ext cx="2729820" cy="84088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72" y="3439071"/>
            <a:ext cx="1246754" cy="85740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70" t="38862" r="45585" b="49749"/>
          <a:stretch/>
        </p:blipFill>
        <p:spPr>
          <a:xfrm>
            <a:off x="970001" y="1792317"/>
            <a:ext cx="195263" cy="192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70" t="38862" r="45585" b="49749"/>
          <a:stretch/>
        </p:blipFill>
        <p:spPr>
          <a:xfrm>
            <a:off x="974018" y="1476433"/>
            <a:ext cx="195263" cy="1928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1B37EC5B-99A2-4DCC-BBD5-1C1972FAF6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24" y="4206571"/>
            <a:ext cx="892336" cy="8205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6555556-120B-4563-B9B9-2543A7EFDE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3" y="4450071"/>
            <a:ext cx="892336" cy="89233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EF00AF2-1CF7-4D4E-B9C2-5221BF750E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30" y="4827153"/>
            <a:ext cx="892336" cy="8205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4283AAD4-9F49-402D-A5CF-FD79C0C30A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76" y="4296473"/>
            <a:ext cx="892336" cy="8205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3A4E124C-5879-4777-A260-73E7DFE6B8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82" y="4917055"/>
            <a:ext cx="892336" cy="82057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EF1062ED-6E4A-441E-8BF4-4591846A9D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10" y="4933562"/>
            <a:ext cx="885337" cy="78880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A633094B-57A5-4EC5-B1A4-125FDC2FEC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00" y="4291249"/>
            <a:ext cx="885337" cy="78880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E2BC9473-EB8C-4BD4-860F-F0E13B78CA0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53" y="4119768"/>
            <a:ext cx="892336" cy="88297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70022BE6-921F-470F-AA99-E6D5E0C705F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22" y="4854653"/>
            <a:ext cx="892336" cy="882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819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6526" y="139314"/>
            <a:ext cx="74974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Which of these represent 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70" t="38862" r="45585" b="49749"/>
          <a:stretch/>
        </p:blipFill>
        <p:spPr>
          <a:xfrm>
            <a:off x="974018" y="2450245"/>
            <a:ext cx="195263" cy="192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75" t="27897" r="45054" b="37089"/>
          <a:stretch/>
        </p:blipFill>
        <p:spPr>
          <a:xfrm>
            <a:off x="1350060" y="1582070"/>
            <a:ext cx="197644" cy="14001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70" t="38862" r="45585" b="49749"/>
          <a:stretch/>
        </p:blipFill>
        <p:spPr>
          <a:xfrm>
            <a:off x="978035" y="2134361"/>
            <a:ext cx="195263" cy="1928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75" t="27897" r="45054" b="37089"/>
          <a:stretch/>
        </p:blipFill>
        <p:spPr>
          <a:xfrm>
            <a:off x="1646108" y="1389187"/>
            <a:ext cx="197644" cy="1400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41" y="2036360"/>
            <a:ext cx="806412" cy="7865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83" y="2036360"/>
            <a:ext cx="806412" cy="7865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39" y="1318471"/>
            <a:ext cx="806412" cy="7865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59" y="1318471"/>
            <a:ext cx="806412" cy="7865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15" y="2339732"/>
            <a:ext cx="2729820" cy="8408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15" y="2897662"/>
            <a:ext cx="2729820" cy="84088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72" y="3439071"/>
            <a:ext cx="1246754" cy="85740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70" t="38862" r="45585" b="49749"/>
          <a:stretch/>
        </p:blipFill>
        <p:spPr>
          <a:xfrm>
            <a:off x="970001" y="1792317"/>
            <a:ext cx="195263" cy="192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70" t="38862" r="45585" b="49749"/>
          <a:stretch/>
        </p:blipFill>
        <p:spPr>
          <a:xfrm>
            <a:off x="974018" y="1476433"/>
            <a:ext cx="195263" cy="192883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831273" y="1138306"/>
            <a:ext cx="1194553" cy="2042308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-shape 18">
            <a:extLst>
              <a:ext uri="{FF2B5EF4-FFF2-40B4-BE49-F238E27FC236}">
                <a16:creationId xmlns:a16="http://schemas.microsoft.com/office/drawing/2014/main" xmlns="" id="{2733F7A2-12B9-584C-95AF-F625C822A2E9}"/>
              </a:ext>
            </a:extLst>
          </p:cNvPr>
          <p:cNvSpPr/>
          <p:nvPr/>
        </p:nvSpPr>
        <p:spPr>
          <a:xfrm rot="2125914" flipH="1">
            <a:off x="2025683" y="1107146"/>
            <a:ext cx="285775" cy="535711"/>
          </a:xfrm>
          <a:prstGeom prst="corner">
            <a:avLst>
              <a:gd name="adj1" fmla="val 45328"/>
              <a:gd name="adj2" fmla="val 42072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2791976" y="2325607"/>
            <a:ext cx="3077907" cy="1910937"/>
          </a:xfrm>
          <a:prstGeom prst="roundRect">
            <a:avLst>
              <a:gd name="adj" fmla="val 34178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L-shape 18">
            <a:extLst>
              <a:ext uri="{FF2B5EF4-FFF2-40B4-BE49-F238E27FC236}">
                <a16:creationId xmlns:a16="http://schemas.microsoft.com/office/drawing/2014/main" xmlns="" id="{2733F7A2-12B9-584C-95AF-F625C822A2E9}"/>
              </a:ext>
            </a:extLst>
          </p:cNvPr>
          <p:cNvSpPr/>
          <p:nvPr/>
        </p:nvSpPr>
        <p:spPr>
          <a:xfrm rot="2125914" flipH="1">
            <a:off x="5827258" y="2712132"/>
            <a:ext cx="285775" cy="535711"/>
          </a:xfrm>
          <a:prstGeom prst="corner">
            <a:avLst>
              <a:gd name="adj1" fmla="val 44864"/>
              <a:gd name="adj2" fmla="val 4071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ross 28">
            <a:extLst>
              <a:ext uri="{FF2B5EF4-FFF2-40B4-BE49-F238E27FC236}">
                <a16:creationId xmlns:a16="http://schemas.microsoft.com/office/drawing/2014/main" xmlns="" id="{E7371F2E-6A80-7640-8F2A-5A9E3EE7416E}"/>
              </a:ext>
            </a:extLst>
          </p:cNvPr>
          <p:cNvSpPr/>
          <p:nvPr/>
        </p:nvSpPr>
        <p:spPr>
          <a:xfrm rot="2689915">
            <a:off x="7740510" y="994434"/>
            <a:ext cx="543587" cy="535115"/>
          </a:xfrm>
          <a:prstGeom prst="plus">
            <a:avLst>
              <a:gd name="adj" fmla="val 373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A80E0C3-E14D-4271-8FAD-8D1C2052A7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10" y="4933562"/>
            <a:ext cx="885337" cy="78880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9D54DA1-E45E-4108-90E4-1A43225ED3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00" y="4291249"/>
            <a:ext cx="885337" cy="78880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5547F21-193E-4F99-B279-149AA31E2D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24" y="4206571"/>
            <a:ext cx="892336" cy="8205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9E6690FE-DF5C-4C64-AA72-23476F4442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53" y="4119768"/>
            <a:ext cx="892336" cy="88297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20FC53E1-6566-4239-B4EA-C0459E2CE0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3" y="4450071"/>
            <a:ext cx="892336" cy="89233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CB5A6B1D-BE66-445F-8EC3-BDDC255DF8B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22" y="4854653"/>
            <a:ext cx="892336" cy="88297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29DE0373-E321-4BE1-8C7F-8067CD9F26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30" y="4827153"/>
            <a:ext cx="892336" cy="82057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BEA7DAD-FD2F-49D8-97A3-DC4105A5E5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76" y="4296473"/>
            <a:ext cx="892336" cy="82057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2E549B89-D71B-44E4-AD6E-FE246CBD27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82" y="4917055"/>
            <a:ext cx="892336" cy="820574"/>
          </a:xfrm>
          <a:prstGeom prst="rect">
            <a:avLst/>
          </a:prstGeom>
        </p:spPr>
      </p:pic>
      <p:sp>
        <p:nvSpPr>
          <p:cNvPr id="56" name="Rounded Rectangle 26">
            <a:extLst>
              <a:ext uri="{FF2B5EF4-FFF2-40B4-BE49-F238E27FC236}">
                <a16:creationId xmlns:a16="http://schemas.microsoft.com/office/drawing/2014/main" xmlns="" id="{5C59224D-541F-4015-9385-C3FA199F4058}"/>
              </a:ext>
            </a:extLst>
          </p:cNvPr>
          <p:cNvSpPr/>
          <p:nvPr/>
        </p:nvSpPr>
        <p:spPr>
          <a:xfrm>
            <a:off x="733913" y="4176669"/>
            <a:ext cx="2145964" cy="1607417"/>
          </a:xfrm>
          <a:prstGeom prst="roundRect">
            <a:avLst>
              <a:gd name="adj" fmla="val 34178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L-shape 18">
            <a:extLst>
              <a:ext uri="{FF2B5EF4-FFF2-40B4-BE49-F238E27FC236}">
                <a16:creationId xmlns:a16="http://schemas.microsoft.com/office/drawing/2014/main" xmlns="" id="{64B5B29D-185C-417F-B1E9-9EF77221B2A3}"/>
              </a:ext>
            </a:extLst>
          </p:cNvPr>
          <p:cNvSpPr/>
          <p:nvPr/>
        </p:nvSpPr>
        <p:spPr>
          <a:xfrm rot="2125914" flipH="1">
            <a:off x="2837252" y="4396603"/>
            <a:ext cx="285775" cy="535711"/>
          </a:xfrm>
          <a:prstGeom prst="corner">
            <a:avLst>
              <a:gd name="adj1" fmla="val 44864"/>
              <a:gd name="adj2" fmla="val 4071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ounded Rectangle 26">
            <a:extLst>
              <a:ext uri="{FF2B5EF4-FFF2-40B4-BE49-F238E27FC236}">
                <a16:creationId xmlns:a16="http://schemas.microsoft.com/office/drawing/2014/main" xmlns="" id="{E74862CC-BFA5-4D35-8339-50532A0FAE9B}"/>
              </a:ext>
            </a:extLst>
          </p:cNvPr>
          <p:cNvSpPr/>
          <p:nvPr/>
        </p:nvSpPr>
        <p:spPr>
          <a:xfrm>
            <a:off x="5800563" y="4159810"/>
            <a:ext cx="2145964" cy="1607417"/>
          </a:xfrm>
          <a:prstGeom prst="roundRect">
            <a:avLst>
              <a:gd name="adj" fmla="val 34178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L-shape 18">
            <a:extLst>
              <a:ext uri="{FF2B5EF4-FFF2-40B4-BE49-F238E27FC236}">
                <a16:creationId xmlns:a16="http://schemas.microsoft.com/office/drawing/2014/main" xmlns="" id="{C74C0869-B7BF-4D50-82BB-8F9D9D719C7D}"/>
              </a:ext>
            </a:extLst>
          </p:cNvPr>
          <p:cNvSpPr/>
          <p:nvPr/>
        </p:nvSpPr>
        <p:spPr>
          <a:xfrm rot="2125914" flipH="1">
            <a:off x="7903902" y="4379744"/>
            <a:ext cx="285775" cy="535711"/>
          </a:xfrm>
          <a:prstGeom prst="corner">
            <a:avLst>
              <a:gd name="adj1" fmla="val 44864"/>
              <a:gd name="adj2" fmla="val 4071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1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2244437" y="353131"/>
            <a:ext cx="420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25130" y="3965171"/>
            <a:ext cx="1047404" cy="6567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5363509" y="3965171"/>
            <a:ext cx="1047404" cy="6567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37" y="2273232"/>
            <a:ext cx="1334620" cy="16099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3942354" y="1549846"/>
            <a:ext cx="101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£10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1064211" y="1549846"/>
            <a:ext cx="101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£1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2018512" y="1549846"/>
            <a:ext cx="101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£2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2972813" y="1549846"/>
            <a:ext cx="101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£5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5064295" y="1549846"/>
            <a:ext cx="101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£20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6201477" y="1549846"/>
            <a:ext cx="101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£50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675500" y="2410316"/>
            <a:ext cx="2561219" cy="716280"/>
          </a:xfrm>
          <a:prstGeom prst="wedgeRoundRectCallout">
            <a:avLst>
              <a:gd name="adj1" fmla="val -63731"/>
              <a:gd name="adj2" fmla="val 66755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Two of these have to be made with coins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90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9497 0.357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78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3658 0.357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19" grpId="0"/>
      <p:bldP spid="20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45" y="2117925"/>
            <a:ext cx="3283019" cy="184811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858" y="250752"/>
            <a:ext cx="1448553" cy="17543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68" y="2468831"/>
            <a:ext cx="1298677" cy="11442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4" y="2233478"/>
            <a:ext cx="3115008" cy="1598371"/>
          </a:xfrm>
          <a:prstGeom prst="rect">
            <a:avLst/>
          </a:prstGeom>
        </p:spPr>
      </p:pic>
      <p:sp>
        <p:nvSpPr>
          <p:cNvPr id="35" name="Rounded Rectangular Callout 34"/>
          <p:cNvSpPr/>
          <p:nvPr/>
        </p:nvSpPr>
        <p:spPr>
          <a:xfrm>
            <a:off x="1658385" y="332134"/>
            <a:ext cx="3918966" cy="716280"/>
          </a:xfrm>
          <a:prstGeom prst="wedgeRoundRectCallout">
            <a:avLst>
              <a:gd name="adj1" fmla="val -52702"/>
              <a:gd name="adj2" fmla="val 7023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It’s easier to add them if I place the greatest value notes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446415" y="4316948"/>
                <a:ext cx="42042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£20 </a:t>
                </a:r>
                <a14:m>
                  <m:oMath xmlns:m="http://schemas.openxmlformats.org/officeDocument/2006/math" xmlns="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£5 </a:t>
                </a:r>
                <a14:m>
                  <m:oMath xmlns:m="http://schemas.openxmlformats.org/officeDocument/2006/math" xmlns="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£1 </a:t>
                </a:r>
                <a14:m>
                  <m:oMath xmlns:m="http://schemas.openxmlformats.org/officeDocument/2006/math" xmlns="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415" y="4316948"/>
                <a:ext cx="4204218" cy="584775"/>
              </a:xfrm>
              <a:prstGeom prst="rect">
                <a:avLst/>
              </a:prstGeom>
              <a:blipFill>
                <a:blip r:embed="rId10"/>
                <a:stretch>
                  <a:fillRect l="-3623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5045826" y="4316948"/>
            <a:ext cx="420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£26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17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-0.00139 L -0.11823 -0.05347 C -0.14653 -0.06528 -0.18889 -0.07153 -0.23282 -0.07153 C -0.28316 -0.07153 -0.32344 -0.06528 -0.35174 -0.05347 L -0.48663 -0.00139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4" y="-35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09548 0.04005 C 0.11562 0.04907 0.14566 0.05393 0.17673 0.05393 C 0.2125 0.05393 0.24097 0.04907 0.26111 0.04005 L 0.35677 3.7037E-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0" y="26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7517 -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ular Callout 34"/>
          <p:cNvSpPr/>
          <p:nvPr/>
        </p:nvSpPr>
        <p:spPr>
          <a:xfrm>
            <a:off x="1658385" y="332134"/>
            <a:ext cx="3992248" cy="716280"/>
          </a:xfrm>
          <a:prstGeom prst="wedgeRoundRectCallout">
            <a:avLst>
              <a:gd name="adj1" fmla="val -52702"/>
              <a:gd name="adj2" fmla="val 7023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If they’re pictures of notes and coins you could splat paint on them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98427C9-0617-9F43-BCE5-501B0A536CF5}"/>
              </a:ext>
            </a:extLst>
          </p:cNvPr>
          <p:cNvSpPr txBox="1"/>
          <p:nvPr/>
        </p:nvSpPr>
        <p:spPr>
          <a:xfrm>
            <a:off x="1658385" y="4192257"/>
            <a:ext cx="127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£10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034" y="962646"/>
            <a:ext cx="1029587" cy="682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26" y="2537143"/>
            <a:ext cx="1031391" cy="11695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1" y="2556423"/>
            <a:ext cx="2204155" cy="1130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25" y="2501800"/>
            <a:ext cx="2242712" cy="1240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97" y="2501800"/>
            <a:ext cx="2242712" cy="1240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642055" y="4192256"/>
                <a:ext cx="1888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£10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055" y="4192256"/>
                <a:ext cx="1888378" cy="584775"/>
              </a:xfrm>
              <a:prstGeom prst="rect">
                <a:avLst/>
              </a:prstGeom>
              <a:blipFill>
                <a:blip r:embed="rId10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4080157" y="4192257"/>
                <a:ext cx="1888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£5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157" y="4192257"/>
                <a:ext cx="1888378" cy="584775"/>
              </a:xfrm>
              <a:prstGeom prst="rect">
                <a:avLst/>
              </a:prstGeom>
              <a:blipFill>
                <a:blip r:embed="rId11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5293818" y="4192255"/>
                <a:ext cx="1888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£2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818" y="4192255"/>
                <a:ext cx="1888378" cy="584775"/>
              </a:xfrm>
              <a:prstGeom prst="rect">
                <a:avLst/>
              </a:prstGeom>
              <a:blipFill>
                <a:blip r:embed="rId12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H="1">
            <a:off x="6018413" y="2394065"/>
            <a:ext cx="1895303" cy="14547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654509" y="2414299"/>
            <a:ext cx="1895303" cy="14547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65530" y="2446734"/>
            <a:ext cx="1895303" cy="14547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501710" y="2718262"/>
            <a:ext cx="961606" cy="8146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1062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8082" y="1989209"/>
            <a:ext cx="5703912" cy="1826334"/>
          </a:xfrm>
        </p:spPr>
        <p:txBody>
          <a:bodyPr/>
          <a:lstStyle/>
          <a:p>
            <a:r>
              <a:rPr lang="en-GB" dirty="0"/>
              <a:t>Have a go at questions </a:t>
            </a:r>
            <a:br>
              <a:rPr lang="en-GB" dirty="0"/>
            </a:br>
            <a:r>
              <a:rPr lang="en-GB" dirty="0"/>
              <a:t>1 - 4 on the worksheet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223" y="3547024"/>
            <a:ext cx="5462228" cy="1739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723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4.8|4.1|3|6|3.9|8.1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5.5|6|8.6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0.8|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7.9|12.6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8|1.3|1.8|1.7|6.6|1|2.2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.4|12.3|1.8|0.6|0.7|1.6|2.9|1.2|1.8|4|1.7|2.7|4.9|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522d4c35-b548-4432-90ae-af4376e1c4b4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03EEA52-0890-471D-A056-58EC67585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10978</TotalTime>
  <Words>407</Words>
  <Application>Microsoft Macintosh PowerPoint</Application>
  <PresentationFormat>On-screen Show (4:3)</PresentationFormat>
  <Paragraphs>84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Have a go at questions  5, 6 and 7 on the worksheet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Jennifer Southern</cp:lastModifiedBy>
  <cp:revision>292</cp:revision>
  <dcterms:created xsi:type="dcterms:W3CDTF">2019-07-05T11:02:13Z</dcterms:created>
  <dcterms:modified xsi:type="dcterms:W3CDTF">2020-11-15T21:40:04Z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